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BFE48-43BC-4B10-906D-8AF0A92AD81B}" v="89" dt="2023-10-29T13:40:05.468"/>
    <p1510:client id="{4A7E125D-309B-4F10-9A62-CCDD88A7F9DD}" v="42" dt="2023-11-05T15:29:20.496"/>
    <p1510:client id="{7104EB0A-56E0-485B-94C8-334DEC871971}" v="1049" dt="2023-11-04T18:18:19.860"/>
    <p1510:client id="{7715F13D-B80B-48D3-890D-D366B4778995}" v="5" dt="2023-11-05T15:17:16.566"/>
    <p1510:client id="{CED12CC1-1040-4664-9710-4CC1BE5E5CBA}" v="1110" dt="2023-11-05T15:14:18.1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 d="2"/>
          <a:sy n="1" d="2"/>
        </p:scale>
        <p:origin x="-2874" y="-136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sif Galanakis" userId="44e84463728ed347" providerId="Windows Live" clId="Web-{7104EB0A-56E0-485B-94C8-334DEC871971}"/>
    <pc:docChg chg="modSld">
      <pc:chgData name="Iosif Galanakis" userId="44e84463728ed347" providerId="Windows Live" clId="Web-{7104EB0A-56E0-485B-94C8-334DEC871971}" dt="2023-11-04T18:18:19.860" v="1047" actId="20577"/>
      <pc:docMkLst>
        <pc:docMk/>
      </pc:docMkLst>
      <pc:sldChg chg="modSp">
        <pc:chgData name="Iosif Galanakis" userId="44e84463728ed347" providerId="Windows Live" clId="Web-{7104EB0A-56E0-485B-94C8-334DEC871971}" dt="2023-11-04T18:07:56.370" v="978" actId="20577"/>
        <pc:sldMkLst>
          <pc:docMk/>
          <pc:sldMk cId="1855108434" sldId="257"/>
        </pc:sldMkLst>
        <pc:spChg chg="mod">
          <ac:chgData name="Iosif Galanakis" userId="44e84463728ed347" providerId="Windows Live" clId="Web-{7104EB0A-56E0-485B-94C8-334DEC871971}" dt="2023-11-04T18:07:56.370" v="978" actId="20577"/>
          <ac:spMkLst>
            <pc:docMk/>
            <pc:sldMk cId="1855108434" sldId="257"/>
            <ac:spMk id="3" creationId="{FB3AE48D-6432-18CE-3D39-F6E31605F60E}"/>
          </ac:spMkLst>
        </pc:spChg>
      </pc:sldChg>
      <pc:sldChg chg="addSp delSp modSp">
        <pc:chgData name="Iosif Galanakis" userId="44e84463728ed347" providerId="Windows Live" clId="Web-{7104EB0A-56E0-485B-94C8-334DEC871971}" dt="2023-11-04T18:12:04.191" v="1010" actId="1076"/>
        <pc:sldMkLst>
          <pc:docMk/>
          <pc:sldMk cId="2955695817" sldId="258"/>
        </pc:sldMkLst>
        <pc:spChg chg="del">
          <ac:chgData name="Iosif Galanakis" userId="44e84463728ed347" providerId="Windows Live" clId="Web-{7104EB0A-56E0-485B-94C8-334DEC871971}" dt="2023-11-04T18:09:21.436" v="979"/>
          <ac:spMkLst>
            <pc:docMk/>
            <pc:sldMk cId="2955695817" sldId="258"/>
            <ac:spMk id="3" creationId="{A09793AE-4FD4-0C1F-E7F0-8969375855EF}"/>
          </ac:spMkLst>
        </pc:spChg>
        <pc:spChg chg="add mod">
          <ac:chgData name="Iosif Galanakis" userId="44e84463728ed347" providerId="Windows Live" clId="Web-{7104EB0A-56E0-485B-94C8-334DEC871971}" dt="2023-11-04T18:11:55.988" v="1008" actId="20577"/>
          <ac:spMkLst>
            <pc:docMk/>
            <pc:sldMk cId="2955695817" sldId="258"/>
            <ac:spMk id="6" creationId="{269C0B67-9341-85D8-73CB-F15B54E7E8C4}"/>
          </ac:spMkLst>
        </pc:spChg>
        <pc:picChg chg="add del mod ord">
          <ac:chgData name="Iosif Galanakis" userId="44e84463728ed347" providerId="Windows Live" clId="Web-{7104EB0A-56E0-485B-94C8-334DEC871971}" dt="2023-11-04T18:11:27.440" v="988"/>
          <ac:picMkLst>
            <pc:docMk/>
            <pc:sldMk cId="2955695817" sldId="258"/>
            <ac:picMk id="4" creationId="{5C5FC739-717C-6A78-8737-4CE533513222}"/>
          </ac:picMkLst>
        </pc:picChg>
        <pc:picChg chg="add mod">
          <ac:chgData name="Iosif Galanakis" userId="44e84463728ed347" providerId="Windows Live" clId="Web-{7104EB0A-56E0-485B-94C8-334DEC871971}" dt="2023-11-04T18:12:04.191" v="1010" actId="1076"/>
          <ac:picMkLst>
            <pc:docMk/>
            <pc:sldMk cId="2955695817" sldId="258"/>
            <ac:picMk id="7" creationId="{CF7BF978-53CC-1C21-2FED-3E38D79140EB}"/>
          </ac:picMkLst>
        </pc:picChg>
      </pc:sldChg>
      <pc:sldChg chg="addSp delSp modSp">
        <pc:chgData name="Iosif Galanakis" userId="44e84463728ed347" providerId="Windows Live" clId="Web-{7104EB0A-56E0-485B-94C8-334DEC871971}" dt="2023-11-04T18:16:28.169" v="1033" actId="20577"/>
        <pc:sldMkLst>
          <pc:docMk/>
          <pc:sldMk cId="3404121285" sldId="259"/>
        </pc:sldMkLst>
        <pc:spChg chg="mod">
          <ac:chgData name="Iosif Galanakis" userId="44e84463728ed347" providerId="Windows Live" clId="Web-{7104EB0A-56E0-485B-94C8-334DEC871971}" dt="2023-11-04T18:16:28.169" v="1033" actId="20577"/>
          <ac:spMkLst>
            <pc:docMk/>
            <pc:sldMk cId="3404121285" sldId="259"/>
            <ac:spMk id="2" creationId="{DF28DCF8-DE94-D054-60C7-9FFD4CFC04F3}"/>
          </ac:spMkLst>
        </pc:spChg>
        <pc:spChg chg="del">
          <ac:chgData name="Iosif Galanakis" userId="44e84463728ed347" providerId="Windows Live" clId="Web-{7104EB0A-56E0-485B-94C8-334DEC871971}" dt="2023-11-04T18:15:40.808" v="1011"/>
          <ac:spMkLst>
            <pc:docMk/>
            <pc:sldMk cId="3404121285" sldId="259"/>
            <ac:spMk id="3" creationId="{06283E05-C4AB-717C-2A5F-B15012A401A9}"/>
          </ac:spMkLst>
        </pc:spChg>
        <pc:picChg chg="add mod ord">
          <ac:chgData name="Iosif Galanakis" userId="44e84463728ed347" providerId="Windows Live" clId="Web-{7104EB0A-56E0-485B-94C8-334DEC871971}" dt="2023-11-04T18:15:40.808" v="1011"/>
          <ac:picMkLst>
            <pc:docMk/>
            <pc:sldMk cId="3404121285" sldId="259"/>
            <ac:picMk id="4" creationId="{FD037AC4-6D6E-B811-244F-0C38DC8B9B54}"/>
          </ac:picMkLst>
        </pc:picChg>
      </pc:sldChg>
      <pc:sldChg chg="addSp delSp modSp">
        <pc:chgData name="Iosif Galanakis" userId="44e84463728ed347" providerId="Windows Live" clId="Web-{7104EB0A-56E0-485B-94C8-334DEC871971}" dt="2023-11-04T18:18:19.860" v="1047" actId="20577"/>
        <pc:sldMkLst>
          <pc:docMk/>
          <pc:sldMk cId="1748080068" sldId="260"/>
        </pc:sldMkLst>
        <pc:spChg chg="mod">
          <ac:chgData name="Iosif Galanakis" userId="44e84463728ed347" providerId="Windows Live" clId="Web-{7104EB0A-56E0-485B-94C8-334DEC871971}" dt="2023-11-04T18:18:19.860" v="1047" actId="20577"/>
          <ac:spMkLst>
            <pc:docMk/>
            <pc:sldMk cId="1748080068" sldId="260"/>
            <ac:spMk id="2" creationId="{8DCAE550-62BD-5FD4-80A6-9B7A100F4B84}"/>
          </ac:spMkLst>
        </pc:spChg>
        <pc:spChg chg="del">
          <ac:chgData name="Iosif Galanakis" userId="44e84463728ed347" providerId="Windows Live" clId="Web-{7104EB0A-56E0-485B-94C8-334DEC871971}" dt="2023-11-04T18:17:40.828" v="1034"/>
          <ac:spMkLst>
            <pc:docMk/>
            <pc:sldMk cId="1748080068" sldId="260"/>
            <ac:spMk id="3" creationId="{A3DE124C-A64D-0FFA-1AC8-F2E361B702A8}"/>
          </ac:spMkLst>
        </pc:spChg>
        <pc:picChg chg="add mod ord">
          <ac:chgData name="Iosif Galanakis" userId="44e84463728ed347" providerId="Windows Live" clId="Web-{7104EB0A-56E0-485B-94C8-334DEC871971}" dt="2023-11-04T18:17:40.828" v="1034"/>
          <ac:picMkLst>
            <pc:docMk/>
            <pc:sldMk cId="1748080068" sldId="260"/>
            <ac:picMk id="4" creationId="{75654456-9B9C-1EB8-F0E1-F2C44121CCC8}"/>
          </ac:picMkLst>
        </pc:picChg>
      </pc:sldChg>
    </pc:docChg>
  </pc:docChgLst>
  <pc:docChgLst>
    <pc:chgData name="Iosif Galanakis" userId="44e84463728ed347" providerId="Windows Live" clId="Web-{43EBFE48-43BC-4B10-906D-8AF0A92AD81B}"/>
    <pc:docChg chg="addSld modSld">
      <pc:chgData name="Iosif Galanakis" userId="44e84463728ed347" providerId="Windows Live" clId="Web-{43EBFE48-43BC-4B10-906D-8AF0A92AD81B}" dt="2023-10-29T13:40:05.468" v="92" actId="20577"/>
      <pc:docMkLst>
        <pc:docMk/>
      </pc:docMkLst>
      <pc:sldChg chg="addSp delSp modSp mod setBg addAnim delAnim">
        <pc:chgData name="Iosif Galanakis" userId="44e84463728ed347" providerId="Windows Live" clId="Web-{43EBFE48-43BC-4B10-906D-8AF0A92AD81B}" dt="2023-10-29T13:35:43.664" v="46" actId="20577"/>
        <pc:sldMkLst>
          <pc:docMk/>
          <pc:sldMk cId="109857222" sldId="256"/>
        </pc:sldMkLst>
        <pc:spChg chg="mod">
          <ac:chgData name="Iosif Galanakis" userId="44e84463728ed347" providerId="Windows Live" clId="Web-{43EBFE48-43BC-4B10-906D-8AF0A92AD81B}" dt="2023-10-29T13:34:25.956" v="25"/>
          <ac:spMkLst>
            <pc:docMk/>
            <pc:sldMk cId="109857222" sldId="256"/>
            <ac:spMk id="2" creationId="{00000000-0000-0000-0000-000000000000}"/>
          </ac:spMkLst>
        </pc:spChg>
        <pc:spChg chg="mod">
          <ac:chgData name="Iosif Galanakis" userId="44e84463728ed347" providerId="Windows Live" clId="Web-{43EBFE48-43BC-4B10-906D-8AF0A92AD81B}" dt="2023-10-29T13:35:43.664" v="46" actId="20577"/>
          <ac:spMkLst>
            <pc:docMk/>
            <pc:sldMk cId="109857222" sldId="256"/>
            <ac:spMk id="3" creationId="{00000000-0000-0000-0000-000000000000}"/>
          </ac:spMkLst>
        </pc:spChg>
        <pc:spChg chg="add mod">
          <ac:chgData name="Iosif Galanakis" userId="44e84463728ed347" providerId="Windows Live" clId="Web-{43EBFE48-43BC-4B10-906D-8AF0A92AD81B}" dt="2023-10-29T13:34:25.956" v="25"/>
          <ac:spMkLst>
            <pc:docMk/>
            <pc:sldMk cId="109857222" sldId="256"/>
            <ac:spMk id="5" creationId="{248BA538-143B-71F3-A16B-1622F5EC6103}"/>
          </ac:spMkLst>
        </pc:spChg>
        <pc:spChg chg="add del">
          <ac:chgData name="Iosif Galanakis" userId="44e84463728ed347" providerId="Windows Live" clId="Web-{43EBFE48-43BC-4B10-906D-8AF0A92AD81B}" dt="2023-10-29T13:33:28.983" v="22"/>
          <ac:spMkLst>
            <pc:docMk/>
            <pc:sldMk cId="109857222" sldId="256"/>
            <ac:spMk id="10" creationId="{0671A8AE-40A1-4631-A6B8-581AFF065482}"/>
          </ac:spMkLst>
        </pc:spChg>
        <pc:spChg chg="add del">
          <ac:chgData name="Iosif Galanakis" userId="44e84463728ed347" providerId="Windows Live" clId="Web-{43EBFE48-43BC-4B10-906D-8AF0A92AD81B}" dt="2023-10-29T13:33:28.983" v="22"/>
          <ac:spMkLst>
            <pc:docMk/>
            <pc:sldMk cId="109857222" sldId="256"/>
            <ac:spMk id="12" creationId="{AB58EF07-17C2-48CF-ABB0-EEF1F17CB8F0}"/>
          </ac:spMkLst>
        </pc:spChg>
        <pc:spChg chg="add del">
          <ac:chgData name="Iosif Galanakis" userId="44e84463728ed347" providerId="Windows Live" clId="Web-{43EBFE48-43BC-4B10-906D-8AF0A92AD81B}" dt="2023-10-29T13:33:28.983" v="22"/>
          <ac:spMkLst>
            <pc:docMk/>
            <pc:sldMk cId="109857222" sldId="256"/>
            <ac:spMk id="14" creationId="{AF2F604E-43BE-4DC3-B983-E071523364F8}"/>
          </ac:spMkLst>
        </pc:spChg>
        <pc:spChg chg="add del">
          <ac:chgData name="Iosif Galanakis" userId="44e84463728ed347" providerId="Windows Live" clId="Web-{43EBFE48-43BC-4B10-906D-8AF0A92AD81B}" dt="2023-10-29T13:33:28.983" v="22"/>
          <ac:spMkLst>
            <pc:docMk/>
            <pc:sldMk cId="109857222" sldId="256"/>
            <ac:spMk id="16" creationId="{08C9B587-E65E-4B52-B37C-ABEBB6E87928}"/>
          </ac:spMkLst>
        </pc:spChg>
        <pc:spChg chg="add del">
          <ac:chgData name="Iosif Galanakis" userId="44e84463728ed347" providerId="Windows Live" clId="Web-{43EBFE48-43BC-4B10-906D-8AF0A92AD81B}" dt="2023-10-29T13:34:25.940" v="24"/>
          <ac:spMkLst>
            <pc:docMk/>
            <pc:sldMk cId="109857222" sldId="256"/>
            <ac:spMk id="18" creationId="{C6B158B5-50B5-4927-A367-7C9F3AFE5DCB}"/>
          </ac:spMkLst>
        </pc:spChg>
        <pc:spChg chg="add del">
          <ac:chgData name="Iosif Galanakis" userId="44e84463728ed347" providerId="Windows Live" clId="Web-{43EBFE48-43BC-4B10-906D-8AF0A92AD81B}" dt="2023-10-29T13:34:25.940" v="24"/>
          <ac:spMkLst>
            <pc:docMk/>
            <pc:sldMk cId="109857222" sldId="256"/>
            <ac:spMk id="19" creationId="{B01367A3-F670-4BD9-9972-F7E97FC227ED}"/>
          </ac:spMkLst>
        </pc:spChg>
        <pc:spChg chg="add del">
          <ac:chgData name="Iosif Galanakis" userId="44e84463728ed347" providerId="Windows Live" clId="Web-{43EBFE48-43BC-4B10-906D-8AF0A92AD81B}" dt="2023-10-29T13:34:25.940" v="24"/>
          <ac:spMkLst>
            <pc:docMk/>
            <pc:sldMk cId="109857222" sldId="256"/>
            <ac:spMk id="20" creationId="{38C3DB02-606C-40EC-8381-7A29A1ADFAE7}"/>
          </ac:spMkLst>
        </pc:spChg>
        <pc:spChg chg="add">
          <ac:chgData name="Iosif Galanakis" userId="44e84463728ed347" providerId="Windows Live" clId="Web-{43EBFE48-43BC-4B10-906D-8AF0A92AD81B}" dt="2023-10-29T13:34:25.956" v="25"/>
          <ac:spMkLst>
            <pc:docMk/>
            <pc:sldMk cId="109857222" sldId="256"/>
            <ac:spMk id="22" creationId="{0671A8AE-40A1-4631-A6B8-581AFF065482}"/>
          </ac:spMkLst>
        </pc:spChg>
        <pc:spChg chg="add">
          <ac:chgData name="Iosif Galanakis" userId="44e84463728ed347" providerId="Windows Live" clId="Web-{43EBFE48-43BC-4B10-906D-8AF0A92AD81B}" dt="2023-10-29T13:34:25.956" v="25"/>
          <ac:spMkLst>
            <pc:docMk/>
            <pc:sldMk cId="109857222" sldId="256"/>
            <ac:spMk id="23" creationId="{AB58EF07-17C2-48CF-ABB0-EEF1F17CB8F0}"/>
          </ac:spMkLst>
        </pc:spChg>
        <pc:spChg chg="add">
          <ac:chgData name="Iosif Galanakis" userId="44e84463728ed347" providerId="Windows Live" clId="Web-{43EBFE48-43BC-4B10-906D-8AF0A92AD81B}" dt="2023-10-29T13:34:25.956" v="25"/>
          <ac:spMkLst>
            <pc:docMk/>
            <pc:sldMk cId="109857222" sldId="256"/>
            <ac:spMk id="24" creationId="{AF2F604E-43BE-4DC3-B983-E071523364F8}"/>
          </ac:spMkLst>
        </pc:spChg>
        <pc:spChg chg="add">
          <ac:chgData name="Iosif Galanakis" userId="44e84463728ed347" providerId="Windows Live" clId="Web-{43EBFE48-43BC-4B10-906D-8AF0A92AD81B}" dt="2023-10-29T13:34:25.956" v="25"/>
          <ac:spMkLst>
            <pc:docMk/>
            <pc:sldMk cId="109857222" sldId="256"/>
            <ac:spMk id="25" creationId="{08C9B587-E65E-4B52-B37C-ABEBB6E87928}"/>
          </ac:spMkLst>
        </pc:spChg>
        <pc:picChg chg="add mod ord">
          <ac:chgData name="Iosif Galanakis" userId="44e84463728ed347" providerId="Windows Live" clId="Web-{43EBFE48-43BC-4B10-906D-8AF0A92AD81B}" dt="2023-10-29T13:34:25.956" v="25"/>
          <ac:picMkLst>
            <pc:docMk/>
            <pc:sldMk cId="109857222" sldId="256"/>
            <ac:picMk id="4" creationId="{A0777757-C67A-F971-2240-9AD46083068F}"/>
          </ac:picMkLst>
        </pc:picChg>
      </pc:sldChg>
      <pc:sldChg chg="modSp new">
        <pc:chgData name="Iosif Galanakis" userId="44e84463728ed347" providerId="Windows Live" clId="Web-{43EBFE48-43BC-4B10-906D-8AF0A92AD81B}" dt="2023-10-29T13:37:34.827" v="60" actId="20577"/>
        <pc:sldMkLst>
          <pc:docMk/>
          <pc:sldMk cId="1855108434" sldId="257"/>
        </pc:sldMkLst>
        <pc:spChg chg="mod">
          <ac:chgData name="Iosif Galanakis" userId="44e84463728ed347" providerId="Windows Live" clId="Web-{43EBFE48-43BC-4B10-906D-8AF0A92AD81B}" dt="2023-10-29T13:37:34.827" v="60" actId="20577"/>
          <ac:spMkLst>
            <pc:docMk/>
            <pc:sldMk cId="1855108434" sldId="257"/>
            <ac:spMk id="2" creationId="{C0EBC221-6D66-31B8-0376-7D43AD819852}"/>
          </ac:spMkLst>
        </pc:spChg>
      </pc:sldChg>
      <pc:sldChg chg="modSp new">
        <pc:chgData name="Iosif Galanakis" userId="44e84463728ed347" providerId="Windows Live" clId="Web-{43EBFE48-43BC-4B10-906D-8AF0A92AD81B}" dt="2023-10-29T13:38:58.004" v="79" actId="20577"/>
        <pc:sldMkLst>
          <pc:docMk/>
          <pc:sldMk cId="2955695817" sldId="258"/>
        </pc:sldMkLst>
        <pc:spChg chg="mod">
          <ac:chgData name="Iosif Galanakis" userId="44e84463728ed347" providerId="Windows Live" clId="Web-{43EBFE48-43BC-4B10-906D-8AF0A92AD81B}" dt="2023-10-29T13:38:58.004" v="79" actId="20577"/>
          <ac:spMkLst>
            <pc:docMk/>
            <pc:sldMk cId="2955695817" sldId="258"/>
            <ac:spMk id="2" creationId="{9C48B7F3-05CD-444A-D158-467F1850E5AA}"/>
          </ac:spMkLst>
        </pc:spChg>
      </pc:sldChg>
      <pc:sldChg chg="new">
        <pc:chgData name="Iosif Galanakis" userId="44e84463728ed347" providerId="Windows Live" clId="Web-{43EBFE48-43BC-4B10-906D-8AF0A92AD81B}" dt="2023-10-29T13:38:58.286" v="80"/>
        <pc:sldMkLst>
          <pc:docMk/>
          <pc:sldMk cId="3404121285" sldId="259"/>
        </pc:sldMkLst>
      </pc:sldChg>
      <pc:sldChg chg="new">
        <pc:chgData name="Iosif Galanakis" userId="44e84463728ed347" providerId="Windows Live" clId="Web-{43EBFE48-43BC-4B10-906D-8AF0A92AD81B}" dt="2023-10-29T13:39:00.333" v="81"/>
        <pc:sldMkLst>
          <pc:docMk/>
          <pc:sldMk cId="1748080068" sldId="260"/>
        </pc:sldMkLst>
      </pc:sldChg>
      <pc:sldChg chg="modSp new">
        <pc:chgData name="Iosif Galanakis" userId="44e84463728ed347" providerId="Windows Live" clId="Web-{43EBFE48-43BC-4B10-906D-8AF0A92AD81B}" dt="2023-10-29T13:40:05.468" v="92" actId="20577"/>
        <pc:sldMkLst>
          <pc:docMk/>
          <pc:sldMk cId="4005451810" sldId="261"/>
        </pc:sldMkLst>
        <pc:spChg chg="mod">
          <ac:chgData name="Iosif Galanakis" userId="44e84463728ed347" providerId="Windows Live" clId="Web-{43EBFE48-43BC-4B10-906D-8AF0A92AD81B}" dt="2023-10-29T13:40:05.468" v="92" actId="20577"/>
          <ac:spMkLst>
            <pc:docMk/>
            <pc:sldMk cId="4005451810" sldId="261"/>
            <ac:spMk id="2" creationId="{6B996D2D-2811-C9E0-9D83-1FE9A3F50219}"/>
          </ac:spMkLst>
        </pc:spChg>
      </pc:sldChg>
    </pc:docChg>
  </pc:docChgLst>
  <pc:docChgLst>
    <pc:chgData name="Iosif Galanakis" userId="44e84463728ed347" providerId="Windows Live" clId="Web-{7715F13D-B80B-48D3-890D-D366B4778995}"/>
    <pc:docChg chg="modSld">
      <pc:chgData name="Iosif Galanakis" userId="44e84463728ed347" providerId="Windows Live" clId="Web-{7715F13D-B80B-48D3-890D-D366B4778995}" dt="2023-11-05T15:17:16.566" v="4" actId="1076"/>
      <pc:docMkLst>
        <pc:docMk/>
      </pc:docMkLst>
      <pc:sldChg chg="modSp">
        <pc:chgData name="Iosif Galanakis" userId="44e84463728ed347" providerId="Windows Live" clId="Web-{7715F13D-B80B-48D3-890D-D366B4778995}" dt="2023-11-05T15:17:08.753" v="3" actId="1076"/>
        <pc:sldMkLst>
          <pc:docMk/>
          <pc:sldMk cId="1855108434" sldId="257"/>
        </pc:sldMkLst>
        <pc:spChg chg="mod">
          <ac:chgData name="Iosif Galanakis" userId="44e84463728ed347" providerId="Windows Live" clId="Web-{7715F13D-B80B-48D3-890D-D366B4778995}" dt="2023-11-05T15:17:08.753" v="3" actId="1076"/>
          <ac:spMkLst>
            <pc:docMk/>
            <pc:sldMk cId="1855108434" sldId="257"/>
            <ac:spMk id="3" creationId="{FB3AE48D-6432-18CE-3D39-F6E31605F60E}"/>
          </ac:spMkLst>
        </pc:spChg>
      </pc:sldChg>
      <pc:sldChg chg="modSp">
        <pc:chgData name="Iosif Galanakis" userId="44e84463728ed347" providerId="Windows Live" clId="Web-{7715F13D-B80B-48D3-890D-D366B4778995}" dt="2023-11-05T15:17:02.472" v="2" actId="1076"/>
        <pc:sldMkLst>
          <pc:docMk/>
          <pc:sldMk cId="456789706" sldId="262"/>
        </pc:sldMkLst>
        <pc:spChg chg="mod">
          <ac:chgData name="Iosif Galanakis" userId="44e84463728ed347" providerId="Windows Live" clId="Web-{7715F13D-B80B-48D3-890D-D366B4778995}" dt="2023-11-05T15:17:02.472" v="2" actId="1076"/>
          <ac:spMkLst>
            <pc:docMk/>
            <pc:sldMk cId="456789706" sldId="262"/>
            <ac:spMk id="3" creationId="{D47D7D4F-C17D-AF8E-4903-DDBB20F25BB6}"/>
          </ac:spMkLst>
        </pc:spChg>
      </pc:sldChg>
      <pc:sldChg chg="modSp">
        <pc:chgData name="Iosif Galanakis" userId="44e84463728ed347" providerId="Windows Live" clId="Web-{7715F13D-B80B-48D3-890D-D366B4778995}" dt="2023-11-05T15:17:16.566" v="4" actId="1076"/>
        <pc:sldMkLst>
          <pc:docMk/>
          <pc:sldMk cId="3796089454" sldId="263"/>
        </pc:sldMkLst>
        <pc:spChg chg="mod">
          <ac:chgData name="Iosif Galanakis" userId="44e84463728ed347" providerId="Windows Live" clId="Web-{7715F13D-B80B-48D3-890D-D366B4778995}" dt="2023-11-05T15:17:16.566" v="4" actId="1076"/>
          <ac:spMkLst>
            <pc:docMk/>
            <pc:sldMk cId="3796089454" sldId="263"/>
            <ac:spMk id="3" creationId="{D47D7D4F-C17D-AF8E-4903-DDBB20F25BB6}"/>
          </ac:spMkLst>
        </pc:spChg>
      </pc:sldChg>
    </pc:docChg>
  </pc:docChgLst>
  <pc:docChgLst>
    <pc:chgData name="Iosif Galanakis" userId="44e84463728ed347" providerId="Windows Live" clId="Web-{CED12CC1-1040-4664-9710-4CC1BE5E5CBA}"/>
    <pc:docChg chg="addSld delSld modSld addMainMaster delMainMaster">
      <pc:chgData name="Iosif Galanakis" userId="44e84463728ed347" providerId="Windows Live" clId="Web-{CED12CC1-1040-4664-9710-4CC1BE5E5CBA}" dt="2023-11-05T15:14:18.109" v="1084" actId="1076"/>
      <pc:docMkLst>
        <pc:docMk/>
      </pc:docMkLst>
      <pc:sldChg chg="addSp delSp modSp mod modClrScheme delDesignElem chgLayout">
        <pc:chgData name="Iosif Galanakis" userId="44e84463728ed347" providerId="Windows Live" clId="Web-{CED12CC1-1040-4664-9710-4CC1BE5E5CBA}" dt="2023-11-05T14:49:05.308" v="915" actId="20577"/>
        <pc:sldMkLst>
          <pc:docMk/>
          <pc:sldMk cId="109857222" sldId="256"/>
        </pc:sldMkLst>
        <pc:spChg chg="mod ord">
          <ac:chgData name="Iosif Galanakis" userId="44e84463728ed347" providerId="Windows Live" clId="Web-{CED12CC1-1040-4664-9710-4CC1BE5E5CBA}" dt="2023-11-05T14:48:53.449" v="914" actId="20577"/>
          <ac:spMkLst>
            <pc:docMk/>
            <pc:sldMk cId="109857222" sldId="256"/>
            <ac:spMk id="2" creationId="{00000000-0000-0000-0000-000000000000}"/>
          </ac:spMkLst>
        </pc:spChg>
        <pc:spChg chg="mod ord">
          <ac:chgData name="Iosif Galanakis" userId="44e84463728ed347" providerId="Windows Live" clId="Web-{CED12CC1-1040-4664-9710-4CC1BE5E5CBA}" dt="2023-11-05T14:49:05.308" v="915" actId="20577"/>
          <ac:spMkLst>
            <pc:docMk/>
            <pc:sldMk cId="109857222" sldId="256"/>
            <ac:spMk id="3" creationId="{00000000-0000-0000-0000-000000000000}"/>
          </ac:spMkLst>
        </pc:spChg>
        <pc:spChg chg="add del">
          <ac:chgData name="Iosif Galanakis" userId="44e84463728ed347" providerId="Windows Live" clId="Web-{CED12CC1-1040-4664-9710-4CC1BE5E5CBA}" dt="2023-11-05T14:31:36.034" v="850"/>
          <ac:spMkLst>
            <pc:docMk/>
            <pc:sldMk cId="109857222" sldId="256"/>
            <ac:spMk id="22" creationId="{0671A8AE-40A1-4631-A6B8-581AFF065482}"/>
          </ac:spMkLst>
        </pc:spChg>
        <pc:spChg chg="add del">
          <ac:chgData name="Iosif Galanakis" userId="44e84463728ed347" providerId="Windows Live" clId="Web-{CED12CC1-1040-4664-9710-4CC1BE5E5CBA}" dt="2023-11-05T14:31:36.034" v="850"/>
          <ac:spMkLst>
            <pc:docMk/>
            <pc:sldMk cId="109857222" sldId="256"/>
            <ac:spMk id="23" creationId="{AB58EF07-17C2-48CF-ABB0-EEF1F17CB8F0}"/>
          </ac:spMkLst>
        </pc:spChg>
        <pc:spChg chg="add del">
          <ac:chgData name="Iosif Galanakis" userId="44e84463728ed347" providerId="Windows Live" clId="Web-{CED12CC1-1040-4664-9710-4CC1BE5E5CBA}" dt="2023-11-05T14:31:36.034" v="850"/>
          <ac:spMkLst>
            <pc:docMk/>
            <pc:sldMk cId="109857222" sldId="256"/>
            <ac:spMk id="24" creationId="{AF2F604E-43BE-4DC3-B983-E071523364F8}"/>
          </ac:spMkLst>
        </pc:spChg>
        <pc:spChg chg="add del">
          <ac:chgData name="Iosif Galanakis" userId="44e84463728ed347" providerId="Windows Live" clId="Web-{CED12CC1-1040-4664-9710-4CC1BE5E5CBA}" dt="2023-11-05T14:31:36.034" v="850"/>
          <ac:spMkLst>
            <pc:docMk/>
            <pc:sldMk cId="109857222" sldId="256"/>
            <ac:spMk id="25" creationId="{08C9B587-E65E-4B52-B37C-ABEBB6E87928}"/>
          </ac:spMkLst>
        </pc:spChg>
      </pc:sldChg>
      <pc:sldChg chg="addSp delSp modSp mod setBg modClrScheme delDesignElem chgLayout">
        <pc:chgData name="Iosif Galanakis" userId="44e84463728ed347" providerId="Windows Live" clId="Web-{CED12CC1-1040-4664-9710-4CC1BE5E5CBA}" dt="2023-11-05T15:14:18.109" v="1084" actId="1076"/>
        <pc:sldMkLst>
          <pc:docMk/>
          <pc:sldMk cId="1855108434" sldId="257"/>
        </pc:sldMkLst>
        <pc:spChg chg="mod ord">
          <ac:chgData name="Iosif Galanakis" userId="44e84463728ed347" providerId="Windows Live" clId="Web-{CED12CC1-1040-4664-9710-4CC1BE5E5CBA}" dt="2023-11-05T15:14:18.109" v="1084" actId="1076"/>
          <ac:spMkLst>
            <pc:docMk/>
            <pc:sldMk cId="1855108434" sldId="257"/>
            <ac:spMk id="2" creationId="{C0EBC221-6D66-31B8-0376-7D43AD819852}"/>
          </ac:spMkLst>
        </pc:spChg>
        <pc:spChg chg="mod ord">
          <ac:chgData name="Iosif Galanakis" userId="44e84463728ed347" providerId="Windows Live" clId="Web-{CED12CC1-1040-4664-9710-4CC1BE5E5CBA}" dt="2023-11-05T15:13:03.091" v="1077" actId="1076"/>
          <ac:spMkLst>
            <pc:docMk/>
            <pc:sldMk cId="1855108434" sldId="257"/>
            <ac:spMk id="3" creationId="{FB3AE48D-6432-18CE-3D39-F6E31605F60E}"/>
          </ac:spMkLst>
        </pc:spChg>
        <pc:spChg chg="add del">
          <ac:chgData name="Iosif Galanakis" userId="44e84463728ed347" providerId="Windows Live" clId="Web-{CED12CC1-1040-4664-9710-4CC1BE5E5CBA}" dt="2023-11-05T14:31:36.034" v="850"/>
          <ac:spMkLst>
            <pc:docMk/>
            <pc:sldMk cId="1855108434" sldId="257"/>
            <ac:spMk id="8" creationId="{70DFC902-7D23-471A-B557-B6B6917D7A0D}"/>
          </ac:spMkLst>
        </pc:spChg>
        <pc:spChg chg="add del">
          <ac:chgData name="Iosif Galanakis" userId="44e84463728ed347" providerId="Windows Live" clId="Web-{CED12CC1-1040-4664-9710-4CC1BE5E5CBA}" dt="2023-11-05T14:31:36.034" v="850"/>
          <ac:spMkLst>
            <pc:docMk/>
            <pc:sldMk cId="1855108434" sldId="257"/>
            <ac:spMk id="10" creationId="{A55D5633-D557-4DCA-982C-FF36EB7A1C00}"/>
          </ac:spMkLst>
        </pc:spChg>
        <pc:spChg chg="add del">
          <ac:chgData name="Iosif Galanakis" userId="44e84463728ed347" providerId="Windows Live" clId="Web-{CED12CC1-1040-4664-9710-4CC1BE5E5CBA}" dt="2023-11-05T14:31:36.034" v="850"/>
          <ac:spMkLst>
            <pc:docMk/>
            <pc:sldMk cId="1855108434" sldId="257"/>
            <ac:spMk id="12" creationId="{450D3AD2-FA80-415F-A9CE-54D884561CD7}"/>
          </ac:spMkLst>
        </pc:spChg>
      </pc:sldChg>
      <pc:sldChg chg="addSp delSp modSp mod setBg modClrScheme chgLayout">
        <pc:chgData name="Iosif Galanakis" userId="44e84463728ed347" providerId="Windows Live" clId="Web-{CED12CC1-1040-4664-9710-4CC1BE5E5CBA}" dt="2023-11-05T14:52:16.625" v="936" actId="1076"/>
        <pc:sldMkLst>
          <pc:docMk/>
          <pc:sldMk cId="2955695817" sldId="258"/>
        </pc:sldMkLst>
        <pc:spChg chg="mod ord">
          <ac:chgData name="Iosif Galanakis" userId="44e84463728ed347" providerId="Windows Live" clId="Web-{CED12CC1-1040-4664-9710-4CC1BE5E5CBA}" dt="2023-11-05T14:52:16.625" v="936" actId="1076"/>
          <ac:spMkLst>
            <pc:docMk/>
            <pc:sldMk cId="2955695817" sldId="258"/>
            <ac:spMk id="2" creationId="{9C48B7F3-05CD-444A-D158-467F1850E5AA}"/>
          </ac:spMkLst>
        </pc:spChg>
        <pc:spChg chg="add del mod">
          <ac:chgData name="Iosif Galanakis" userId="44e84463728ed347" providerId="Windows Live" clId="Web-{CED12CC1-1040-4664-9710-4CC1BE5E5CBA}" dt="2023-11-05T14:41:03.938" v="890"/>
          <ac:spMkLst>
            <pc:docMk/>
            <pc:sldMk cId="2955695817" sldId="258"/>
            <ac:spMk id="5" creationId="{A56036D5-627F-DF77-5B10-B8CD8116A8C6}"/>
          </ac:spMkLst>
        </pc:spChg>
        <pc:spChg chg="del mod ord">
          <ac:chgData name="Iosif Galanakis" userId="44e84463728ed347" providerId="Windows Live" clId="Web-{CED12CC1-1040-4664-9710-4CC1BE5E5CBA}" dt="2023-11-05T14:40:42.906" v="886"/>
          <ac:spMkLst>
            <pc:docMk/>
            <pc:sldMk cId="2955695817" sldId="258"/>
            <ac:spMk id="6" creationId="{269C0B67-9341-85D8-73CB-F15B54E7E8C4}"/>
          </ac:spMkLst>
        </pc:spChg>
        <pc:spChg chg="add del mod">
          <ac:chgData name="Iosif Galanakis" userId="44e84463728ed347" providerId="Windows Live" clId="Web-{CED12CC1-1040-4664-9710-4CC1BE5E5CBA}" dt="2023-11-05T14:42:45.800" v="900"/>
          <ac:spMkLst>
            <pc:docMk/>
            <pc:sldMk cId="2955695817" sldId="258"/>
            <ac:spMk id="11" creationId="{1CD236CD-91F2-A390-3D4D-FFF6D999873E}"/>
          </ac:spMkLst>
        </pc:spChg>
        <pc:spChg chg="add">
          <ac:chgData name="Iosif Galanakis" userId="44e84463728ed347" providerId="Windows Live" clId="Web-{CED12CC1-1040-4664-9710-4CC1BE5E5CBA}" dt="2023-11-05T14:40:09.937" v="884"/>
          <ac:spMkLst>
            <pc:docMk/>
            <pc:sldMk cId="2955695817" sldId="258"/>
            <ac:spMk id="12" creationId="{B34F5AD2-EDBD-4BBD-A55C-EAFFD0C7097A}"/>
          </ac:spMkLst>
        </pc:spChg>
        <pc:spChg chg="add">
          <ac:chgData name="Iosif Galanakis" userId="44e84463728ed347" providerId="Windows Live" clId="Web-{CED12CC1-1040-4664-9710-4CC1BE5E5CBA}" dt="2023-11-05T14:40:09.937" v="884"/>
          <ac:spMkLst>
            <pc:docMk/>
            <pc:sldMk cId="2955695817" sldId="258"/>
            <ac:spMk id="14" creationId="{C3896A03-3945-419A-B66B-4EE266EDD152}"/>
          </ac:spMkLst>
        </pc:spChg>
        <pc:spChg chg="add">
          <ac:chgData name="Iosif Galanakis" userId="44e84463728ed347" providerId="Windows Live" clId="Web-{CED12CC1-1040-4664-9710-4CC1BE5E5CBA}" dt="2023-11-05T14:40:09.937" v="884"/>
          <ac:spMkLst>
            <pc:docMk/>
            <pc:sldMk cId="2955695817" sldId="258"/>
            <ac:spMk id="16" creationId="{450D3AD2-FA80-415F-A9CE-54D884561CD7}"/>
          </ac:spMkLst>
        </pc:spChg>
        <pc:picChg chg="add del mod ord">
          <ac:chgData name="Iosif Galanakis" userId="44e84463728ed347" providerId="Windows Live" clId="Web-{CED12CC1-1040-4664-9710-4CC1BE5E5CBA}" dt="2023-11-05T14:40:50.360" v="889"/>
          <ac:picMkLst>
            <pc:docMk/>
            <pc:sldMk cId="2955695817" sldId="258"/>
            <ac:picMk id="3" creationId="{676B86C7-7112-0495-9EB2-C575D71EC458}"/>
          </ac:picMkLst>
        </pc:picChg>
        <pc:picChg chg="del mod">
          <ac:chgData name="Iosif Galanakis" userId="44e84463728ed347" providerId="Windows Live" clId="Web-{CED12CC1-1040-4664-9710-4CC1BE5E5CBA}" dt="2023-11-05T14:40:38.641" v="885"/>
          <ac:picMkLst>
            <pc:docMk/>
            <pc:sldMk cId="2955695817" sldId="258"/>
            <ac:picMk id="7" creationId="{CF7BF978-53CC-1C21-2FED-3E38D79140EB}"/>
          </ac:picMkLst>
        </pc:picChg>
        <pc:picChg chg="add del mod ord">
          <ac:chgData name="Iosif Galanakis" userId="44e84463728ed347" providerId="Windows Live" clId="Web-{CED12CC1-1040-4664-9710-4CC1BE5E5CBA}" dt="2023-11-05T14:42:34.487" v="899"/>
          <ac:picMkLst>
            <pc:docMk/>
            <pc:sldMk cId="2955695817" sldId="258"/>
            <ac:picMk id="8" creationId="{51E4EAC6-D3BC-80A9-643F-99A5E0C2A9A3}"/>
          </ac:picMkLst>
        </pc:picChg>
        <pc:picChg chg="add del mod">
          <ac:chgData name="Iosif Galanakis" userId="44e84463728ed347" providerId="Windows Live" clId="Web-{CED12CC1-1040-4664-9710-4CC1BE5E5CBA}" dt="2023-11-05T14:42:23.643" v="897"/>
          <ac:picMkLst>
            <pc:docMk/>
            <pc:sldMk cId="2955695817" sldId="258"/>
            <ac:picMk id="9" creationId="{BBE14BD2-0836-A904-C83C-0388A0DB6840}"/>
          </ac:picMkLst>
        </pc:picChg>
        <pc:picChg chg="add mod ord">
          <ac:chgData name="Iosif Galanakis" userId="44e84463728ed347" providerId="Windows Live" clId="Web-{CED12CC1-1040-4664-9710-4CC1BE5E5CBA}" dt="2023-11-05T14:43:17.675" v="903" actId="1076"/>
          <ac:picMkLst>
            <pc:docMk/>
            <pc:sldMk cId="2955695817" sldId="258"/>
            <ac:picMk id="13" creationId="{11FA70DA-2AB9-B103-C199-03E726EF176C}"/>
          </ac:picMkLst>
        </pc:picChg>
      </pc:sldChg>
      <pc:sldChg chg="addSp delSp modSp mod setBg modClrScheme delDesignElem chgLayout">
        <pc:chgData name="Iosif Galanakis" userId="44e84463728ed347" providerId="Windows Live" clId="Web-{CED12CC1-1040-4664-9710-4CC1BE5E5CBA}" dt="2023-11-05T14:53:24.627" v="950" actId="1076"/>
        <pc:sldMkLst>
          <pc:docMk/>
          <pc:sldMk cId="3404121285" sldId="259"/>
        </pc:sldMkLst>
        <pc:spChg chg="mod ord">
          <ac:chgData name="Iosif Galanakis" userId="44e84463728ed347" providerId="Windows Live" clId="Web-{CED12CC1-1040-4664-9710-4CC1BE5E5CBA}" dt="2023-11-05T14:53:24.627" v="950" actId="1076"/>
          <ac:spMkLst>
            <pc:docMk/>
            <pc:sldMk cId="3404121285" sldId="259"/>
            <ac:spMk id="2" creationId="{DF28DCF8-DE94-D054-60C7-9FFD4CFC04F3}"/>
          </ac:spMkLst>
        </pc:spChg>
        <pc:spChg chg="add del">
          <ac:chgData name="Iosif Galanakis" userId="44e84463728ed347" providerId="Windows Live" clId="Web-{CED12CC1-1040-4664-9710-4CC1BE5E5CBA}" dt="2023-11-05T14:32:38.708" v="854"/>
          <ac:spMkLst>
            <pc:docMk/>
            <pc:sldMk cId="3404121285" sldId="259"/>
            <ac:spMk id="6" creationId="{16C5FA50-8D52-4617-AF91-5C7B1C8352F1}"/>
          </ac:spMkLst>
        </pc:spChg>
        <pc:spChg chg="add del">
          <ac:chgData name="Iosif Galanakis" userId="44e84463728ed347" providerId="Windows Live" clId="Web-{CED12CC1-1040-4664-9710-4CC1BE5E5CBA}" dt="2023-11-05T14:32:38.708" v="854"/>
          <ac:spMkLst>
            <pc:docMk/>
            <pc:sldMk cId="3404121285" sldId="259"/>
            <ac:spMk id="7" creationId="{E223798C-12AD-4B0C-A50C-D676347D67CF}"/>
          </ac:spMkLst>
        </pc:spChg>
        <pc:spChg chg="add del">
          <ac:chgData name="Iosif Galanakis" userId="44e84463728ed347" providerId="Windows Live" clId="Web-{CED12CC1-1040-4664-9710-4CC1BE5E5CBA}" dt="2023-11-05T14:25:06.307" v="806"/>
          <ac:spMkLst>
            <pc:docMk/>
            <pc:sldMk cId="3404121285" sldId="259"/>
            <ac:spMk id="9" creationId="{16C5FA50-8D52-4617-AF91-5C7B1C8352F1}"/>
          </ac:spMkLst>
        </pc:spChg>
        <pc:spChg chg="add del mod">
          <ac:chgData name="Iosif Galanakis" userId="44e84463728ed347" providerId="Windows Live" clId="Web-{CED12CC1-1040-4664-9710-4CC1BE5E5CBA}" dt="2023-11-05T14:35:11.383" v="857"/>
          <ac:spMkLst>
            <pc:docMk/>
            <pc:sldMk cId="3404121285" sldId="259"/>
            <ac:spMk id="10" creationId="{B709E104-C849-D712-5C7E-E9EA343377D3}"/>
          </ac:spMkLst>
        </pc:spChg>
        <pc:spChg chg="add del">
          <ac:chgData name="Iosif Galanakis" userId="44e84463728ed347" providerId="Windows Live" clId="Web-{CED12CC1-1040-4664-9710-4CC1BE5E5CBA}" dt="2023-11-05T14:25:06.307" v="806"/>
          <ac:spMkLst>
            <pc:docMk/>
            <pc:sldMk cId="3404121285" sldId="259"/>
            <ac:spMk id="11" creationId="{E223798C-12AD-4B0C-A50C-D676347D67CF}"/>
          </ac:spMkLst>
        </pc:spChg>
        <pc:spChg chg="add">
          <ac:chgData name="Iosif Galanakis" userId="44e84463728ed347" providerId="Windows Live" clId="Web-{CED12CC1-1040-4664-9710-4CC1BE5E5CBA}" dt="2023-11-05T14:32:38.708" v="854"/>
          <ac:spMkLst>
            <pc:docMk/>
            <pc:sldMk cId="3404121285" sldId="259"/>
            <ac:spMk id="14" creationId="{B34F5AD2-EDBD-4BBD-A55C-EAFFD0C7097A}"/>
          </ac:spMkLst>
        </pc:spChg>
        <pc:spChg chg="add">
          <ac:chgData name="Iosif Galanakis" userId="44e84463728ed347" providerId="Windows Live" clId="Web-{CED12CC1-1040-4664-9710-4CC1BE5E5CBA}" dt="2023-11-05T14:32:38.708" v="854"/>
          <ac:spMkLst>
            <pc:docMk/>
            <pc:sldMk cId="3404121285" sldId="259"/>
            <ac:spMk id="16" creationId="{C3896A03-3945-419A-B66B-4EE266EDD152}"/>
          </ac:spMkLst>
        </pc:spChg>
        <pc:spChg chg="add">
          <ac:chgData name="Iosif Galanakis" userId="44e84463728ed347" providerId="Windows Live" clId="Web-{CED12CC1-1040-4664-9710-4CC1BE5E5CBA}" dt="2023-11-05T14:32:38.708" v="854"/>
          <ac:spMkLst>
            <pc:docMk/>
            <pc:sldMk cId="3404121285" sldId="259"/>
            <ac:spMk id="18" creationId="{450D3AD2-FA80-415F-A9CE-54D884561CD7}"/>
          </ac:spMkLst>
        </pc:spChg>
        <pc:picChg chg="add mod ord">
          <ac:chgData name="Iosif Galanakis" userId="44e84463728ed347" providerId="Windows Live" clId="Web-{CED12CC1-1040-4664-9710-4CC1BE5E5CBA}" dt="2023-11-05T14:36:24.416" v="870" actId="1076"/>
          <ac:picMkLst>
            <pc:docMk/>
            <pc:sldMk cId="3404121285" sldId="259"/>
            <ac:picMk id="3" creationId="{402A9AD7-1337-9DF8-0BDC-422102F77E88}"/>
          </ac:picMkLst>
        </pc:picChg>
        <pc:picChg chg="del mod ord">
          <ac:chgData name="Iosif Galanakis" userId="44e84463728ed347" providerId="Windows Live" clId="Web-{CED12CC1-1040-4664-9710-4CC1BE5E5CBA}" dt="2023-11-05T14:35:18.743" v="858"/>
          <ac:picMkLst>
            <pc:docMk/>
            <pc:sldMk cId="3404121285" sldId="259"/>
            <ac:picMk id="4" creationId="{FD037AC4-6D6E-B811-244F-0C38DC8B9B54}"/>
          </ac:picMkLst>
        </pc:picChg>
      </pc:sldChg>
      <pc:sldChg chg="addSp delSp modSp mod setBg modClrScheme delDesignElem chgLayout">
        <pc:chgData name="Iosif Galanakis" userId="44e84463728ed347" providerId="Windows Live" clId="Web-{CED12CC1-1040-4664-9710-4CC1BE5E5CBA}" dt="2023-11-05T14:53:53.565" v="954" actId="1076"/>
        <pc:sldMkLst>
          <pc:docMk/>
          <pc:sldMk cId="1748080068" sldId="260"/>
        </pc:sldMkLst>
        <pc:spChg chg="mod ord">
          <ac:chgData name="Iosif Galanakis" userId="44e84463728ed347" providerId="Windows Live" clId="Web-{CED12CC1-1040-4664-9710-4CC1BE5E5CBA}" dt="2023-11-05T14:53:53.565" v="954" actId="1076"/>
          <ac:spMkLst>
            <pc:docMk/>
            <pc:sldMk cId="1748080068" sldId="260"/>
            <ac:spMk id="2" creationId="{8DCAE550-62BD-5FD4-80A6-9B7A100F4B84}"/>
          </ac:spMkLst>
        </pc:spChg>
        <pc:spChg chg="add del mod">
          <ac:chgData name="Iosif Galanakis" userId="44e84463728ed347" providerId="Windows Live" clId="Web-{CED12CC1-1040-4664-9710-4CC1BE5E5CBA}" dt="2023-11-05T14:53:45.627" v="953"/>
          <ac:spMkLst>
            <pc:docMk/>
            <pc:sldMk cId="1748080068" sldId="260"/>
            <ac:spMk id="6" creationId="{7F6D8DBF-72BD-5FE4-650A-E20F72C06D23}"/>
          </ac:spMkLst>
        </pc:spChg>
        <pc:spChg chg="add del">
          <ac:chgData name="Iosif Galanakis" userId="44e84463728ed347" providerId="Windows Live" clId="Web-{CED12CC1-1040-4664-9710-4CC1BE5E5CBA}" dt="2023-11-05T14:32:03.191" v="851"/>
          <ac:spMkLst>
            <pc:docMk/>
            <pc:sldMk cId="1748080068" sldId="260"/>
            <ac:spMk id="9" creationId="{16C5FA50-8D52-4617-AF91-5C7B1C8352F1}"/>
          </ac:spMkLst>
        </pc:spChg>
        <pc:spChg chg="add del">
          <ac:chgData name="Iosif Galanakis" userId="44e84463728ed347" providerId="Windows Live" clId="Web-{CED12CC1-1040-4664-9710-4CC1BE5E5CBA}" dt="2023-11-05T14:32:03.191" v="851"/>
          <ac:spMkLst>
            <pc:docMk/>
            <pc:sldMk cId="1748080068" sldId="260"/>
            <ac:spMk id="11" creationId="{E223798C-12AD-4B0C-A50C-D676347D67CF}"/>
          </ac:spMkLst>
        </pc:spChg>
        <pc:spChg chg="add del">
          <ac:chgData name="Iosif Galanakis" userId="44e84463728ed347" providerId="Windows Live" clId="Web-{CED12CC1-1040-4664-9710-4CC1BE5E5CBA}" dt="2023-11-05T14:37:57.027" v="871"/>
          <ac:spMkLst>
            <pc:docMk/>
            <pc:sldMk cId="1748080068" sldId="260"/>
            <ac:spMk id="15" creationId="{9DDBA836-AAC2-F5DB-6A1C-2BAB255805E0}"/>
          </ac:spMkLst>
        </pc:spChg>
        <pc:spChg chg="add">
          <ac:chgData name="Iosif Galanakis" userId="44e84463728ed347" providerId="Windows Live" clId="Web-{CED12CC1-1040-4664-9710-4CC1BE5E5CBA}" dt="2023-11-05T14:32:03.191" v="851"/>
          <ac:spMkLst>
            <pc:docMk/>
            <pc:sldMk cId="1748080068" sldId="260"/>
            <ac:spMk id="18" creationId="{B34F5AD2-EDBD-4BBD-A55C-EAFFD0C7097A}"/>
          </ac:spMkLst>
        </pc:spChg>
        <pc:spChg chg="add">
          <ac:chgData name="Iosif Galanakis" userId="44e84463728ed347" providerId="Windows Live" clId="Web-{CED12CC1-1040-4664-9710-4CC1BE5E5CBA}" dt="2023-11-05T14:32:03.191" v="851"/>
          <ac:spMkLst>
            <pc:docMk/>
            <pc:sldMk cId="1748080068" sldId="260"/>
            <ac:spMk id="20" creationId="{C3896A03-3945-419A-B66B-4EE266EDD152}"/>
          </ac:spMkLst>
        </pc:spChg>
        <pc:spChg chg="add">
          <ac:chgData name="Iosif Galanakis" userId="44e84463728ed347" providerId="Windows Live" clId="Web-{CED12CC1-1040-4664-9710-4CC1BE5E5CBA}" dt="2023-11-05T14:32:03.191" v="851"/>
          <ac:spMkLst>
            <pc:docMk/>
            <pc:sldMk cId="1748080068" sldId="260"/>
            <ac:spMk id="22" creationId="{450D3AD2-FA80-415F-A9CE-54D884561CD7}"/>
          </ac:spMkLst>
        </pc:spChg>
        <pc:picChg chg="add del mod ord">
          <ac:chgData name="Iosif Galanakis" userId="44e84463728ed347" providerId="Windows Live" clId="Web-{CED12CC1-1040-4664-9710-4CC1BE5E5CBA}" dt="2023-11-05T14:38:22.950" v="876"/>
          <ac:picMkLst>
            <pc:docMk/>
            <pc:sldMk cId="1748080068" sldId="260"/>
            <ac:picMk id="3" creationId="{120641BB-676B-19EC-AEE4-14F5FF34120D}"/>
          </ac:picMkLst>
        </pc:picChg>
        <pc:picChg chg="mod ord">
          <ac:chgData name="Iosif Galanakis" userId="44e84463728ed347" providerId="Windows Live" clId="Web-{CED12CC1-1040-4664-9710-4CC1BE5E5CBA}" dt="2023-11-05T14:39:49.530" v="883" actId="1076"/>
          <ac:picMkLst>
            <pc:docMk/>
            <pc:sldMk cId="1748080068" sldId="260"/>
            <ac:picMk id="4" creationId="{75654456-9B9C-1EB8-F0E1-F2C44121CCC8}"/>
          </ac:picMkLst>
        </pc:picChg>
      </pc:sldChg>
      <pc:sldChg chg="addSp delSp modSp mod setBg modClrScheme delDesignElem chgLayout">
        <pc:chgData name="Iosif Galanakis" userId="44e84463728ed347" providerId="Windows Live" clId="Web-{CED12CC1-1040-4664-9710-4CC1BE5E5CBA}" dt="2023-11-05T15:13:30.920" v="1079" actId="1076"/>
        <pc:sldMkLst>
          <pc:docMk/>
          <pc:sldMk cId="4005451810" sldId="261"/>
        </pc:sldMkLst>
        <pc:spChg chg="mod ord">
          <ac:chgData name="Iosif Galanakis" userId="44e84463728ed347" providerId="Windows Live" clId="Web-{CED12CC1-1040-4664-9710-4CC1BE5E5CBA}" dt="2023-11-05T14:54:07.722" v="956"/>
          <ac:spMkLst>
            <pc:docMk/>
            <pc:sldMk cId="4005451810" sldId="261"/>
            <ac:spMk id="2" creationId="{6B996D2D-2811-C9E0-9D83-1FE9A3F50219}"/>
          </ac:spMkLst>
        </pc:spChg>
        <pc:spChg chg="mod ord">
          <ac:chgData name="Iosif Galanakis" userId="44e84463728ed347" providerId="Windows Live" clId="Web-{CED12CC1-1040-4664-9710-4CC1BE5E5CBA}" dt="2023-11-05T15:13:30.920" v="1079" actId="1076"/>
          <ac:spMkLst>
            <pc:docMk/>
            <pc:sldMk cId="4005451810" sldId="261"/>
            <ac:spMk id="3" creationId="{977A2FB3-6FB9-2449-F1A0-78026EA4BA7E}"/>
          </ac:spMkLst>
        </pc:spChg>
        <pc:spChg chg="add del">
          <ac:chgData name="Iosif Galanakis" userId="44e84463728ed347" providerId="Windows Live" clId="Web-{CED12CC1-1040-4664-9710-4CC1BE5E5CBA}" dt="2023-11-05T14:31:36.034" v="850"/>
          <ac:spMkLst>
            <pc:docMk/>
            <pc:sldMk cId="4005451810" sldId="261"/>
            <ac:spMk id="8" creationId="{70DFC902-7D23-471A-B557-B6B6917D7A0D}"/>
          </ac:spMkLst>
        </pc:spChg>
        <pc:spChg chg="add del">
          <ac:chgData name="Iosif Galanakis" userId="44e84463728ed347" providerId="Windows Live" clId="Web-{CED12CC1-1040-4664-9710-4CC1BE5E5CBA}" dt="2023-11-05T14:31:36.034" v="850"/>
          <ac:spMkLst>
            <pc:docMk/>
            <pc:sldMk cId="4005451810" sldId="261"/>
            <ac:spMk id="10" creationId="{A55D5633-D557-4DCA-982C-FF36EB7A1C00}"/>
          </ac:spMkLst>
        </pc:spChg>
        <pc:spChg chg="add del">
          <ac:chgData name="Iosif Galanakis" userId="44e84463728ed347" providerId="Windows Live" clId="Web-{CED12CC1-1040-4664-9710-4CC1BE5E5CBA}" dt="2023-11-05T14:31:36.034" v="850"/>
          <ac:spMkLst>
            <pc:docMk/>
            <pc:sldMk cId="4005451810" sldId="261"/>
            <ac:spMk id="12" creationId="{450D3AD2-FA80-415F-A9CE-54D884561CD7}"/>
          </ac:spMkLst>
        </pc:spChg>
      </pc:sldChg>
      <pc:sldChg chg="addSp delSp modSp new mod setBg modClrScheme delDesignElem chgLayout">
        <pc:chgData name="Iosif Galanakis" userId="44e84463728ed347" providerId="Windows Live" clId="Web-{CED12CC1-1040-4664-9710-4CC1BE5E5CBA}" dt="2023-11-05T15:13:51.858" v="1081" actId="1076"/>
        <pc:sldMkLst>
          <pc:docMk/>
          <pc:sldMk cId="456789706" sldId="262"/>
        </pc:sldMkLst>
        <pc:spChg chg="mod ord">
          <ac:chgData name="Iosif Galanakis" userId="44e84463728ed347" providerId="Windows Live" clId="Web-{CED12CC1-1040-4664-9710-4CC1BE5E5CBA}" dt="2023-11-05T15:13:51.858" v="1081" actId="1076"/>
          <ac:spMkLst>
            <pc:docMk/>
            <pc:sldMk cId="456789706" sldId="262"/>
            <ac:spMk id="2" creationId="{06D224DE-59C8-09DF-2333-584336B2F80D}"/>
          </ac:spMkLst>
        </pc:spChg>
        <pc:spChg chg="mod ord">
          <ac:chgData name="Iosif Galanakis" userId="44e84463728ed347" providerId="Windows Live" clId="Web-{CED12CC1-1040-4664-9710-4CC1BE5E5CBA}" dt="2023-11-05T15:12:58.310" v="1076" actId="1076"/>
          <ac:spMkLst>
            <pc:docMk/>
            <pc:sldMk cId="456789706" sldId="262"/>
            <ac:spMk id="3" creationId="{D47D7D4F-C17D-AF8E-4903-DDBB20F25BB6}"/>
          </ac:spMkLst>
        </pc:spChg>
        <pc:spChg chg="add del">
          <ac:chgData name="Iosif Galanakis" userId="44e84463728ed347" providerId="Windows Live" clId="Web-{CED12CC1-1040-4664-9710-4CC1BE5E5CBA}" dt="2023-11-05T14:31:36.034" v="850"/>
          <ac:spMkLst>
            <pc:docMk/>
            <pc:sldMk cId="456789706" sldId="262"/>
            <ac:spMk id="8" creationId="{70DFC902-7D23-471A-B557-B6B6917D7A0D}"/>
          </ac:spMkLst>
        </pc:spChg>
        <pc:spChg chg="add del">
          <ac:chgData name="Iosif Galanakis" userId="44e84463728ed347" providerId="Windows Live" clId="Web-{CED12CC1-1040-4664-9710-4CC1BE5E5CBA}" dt="2023-11-05T14:31:36.034" v="850"/>
          <ac:spMkLst>
            <pc:docMk/>
            <pc:sldMk cId="456789706" sldId="262"/>
            <ac:spMk id="10" creationId="{A55D5633-D557-4DCA-982C-FF36EB7A1C00}"/>
          </ac:spMkLst>
        </pc:spChg>
        <pc:spChg chg="add del">
          <ac:chgData name="Iosif Galanakis" userId="44e84463728ed347" providerId="Windows Live" clId="Web-{CED12CC1-1040-4664-9710-4CC1BE5E5CBA}" dt="2023-11-05T14:31:36.034" v="850"/>
          <ac:spMkLst>
            <pc:docMk/>
            <pc:sldMk cId="456789706" sldId="262"/>
            <ac:spMk id="12" creationId="{450D3AD2-FA80-415F-A9CE-54D884561CD7}"/>
          </ac:spMkLst>
        </pc:spChg>
      </pc:sldChg>
      <pc:sldChg chg="new del">
        <pc:chgData name="Iosif Galanakis" userId="44e84463728ed347" providerId="Windows Live" clId="Web-{CED12CC1-1040-4664-9710-4CC1BE5E5CBA}" dt="2023-11-05T15:03:38.750" v="1006"/>
        <pc:sldMkLst>
          <pc:docMk/>
          <pc:sldMk cId="2408725666" sldId="263"/>
        </pc:sldMkLst>
      </pc:sldChg>
      <pc:sldChg chg="addSp modSp add replId">
        <pc:chgData name="Iosif Galanakis" userId="44e84463728ed347" providerId="Windows Live" clId="Web-{CED12CC1-1040-4664-9710-4CC1BE5E5CBA}" dt="2023-11-05T15:14:08.483" v="1083" actId="1076"/>
        <pc:sldMkLst>
          <pc:docMk/>
          <pc:sldMk cId="3796089454" sldId="263"/>
        </pc:sldMkLst>
        <pc:spChg chg="mod">
          <ac:chgData name="Iosif Galanakis" userId="44e84463728ed347" providerId="Windows Live" clId="Web-{CED12CC1-1040-4664-9710-4CC1BE5E5CBA}" dt="2023-11-05T15:14:08.483" v="1083" actId="1076"/>
          <ac:spMkLst>
            <pc:docMk/>
            <pc:sldMk cId="3796089454" sldId="263"/>
            <ac:spMk id="2" creationId="{06D224DE-59C8-09DF-2333-584336B2F80D}"/>
          </ac:spMkLst>
        </pc:spChg>
        <pc:spChg chg="mod">
          <ac:chgData name="Iosif Galanakis" userId="44e84463728ed347" providerId="Windows Live" clId="Web-{CED12CC1-1040-4664-9710-4CC1BE5E5CBA}" dt="2023-11-05T15:13:16.764" v="1078" actId="1076"/>
          <ac:spMkLst>
            <pc:docMk/>
            <pc:sldMk cId="3796089454" sldId="263"/>
            <ac:spMk id="3" creationId="{D47D7D4F-C17D-AF8E-4903-DDBB20F25BB6}"/>
          </ac:spMkLst>
        </pc:spChg>
        <pc:spChg chg="add mod">
          <ac:chgData name="Iosif Galanakis" userId="44e84463728ed347" providerId="Windows Live" clId="Web-{CED12CC1-1040-4664-9710-4CC1BE5E5CBA}" dt="2023-11-05T15:08:44.273" v="1056" actId="20577"/>
          <ac:spMkLst>
            <pc:docMk/>
            <pc:sldMk cId="3796089454" sldId="263"/>
            <ac:spMk id="4" creationId="{D368E0B4-0EE9-B688-3CB7-4D9858D4E74B}"/>
          </ac:spMkLst>
        </pc:spChg>
      </pc:sldChg>
      <pc:sldMasterChg chg="add del addSldLayout delSldLayout">
        <pc:chgData name="Iosif Galanakis" userId="44e84463728ed347" providerId="Windows Live" clId="Web-{CED12CC1-1040-4664-9710-4CC1BE5E5CBA}" dt="2023-11-05T14:31:36.034" v="850"/>
        <pc:sldMasterMkLst>
          <pc:docMk/>
          <pc:sldMasterMk cId="2460954070" sldId="2147483660"/>
        </pc:sldMasterMkLst>
        <pc:sldLayoutChg chg="add del">
          <pc:chgData name="Iosif Galanakis" userId="44e84463728ed347" providerId="Windows Live" clId="Web-{CED12CC1-1040-4664-9710-4CC1BE5E5CBA}" dt="2023-11-05T14:31:36.034" v="850"/>
          <pc:sldLayoutMkLst>
            <pc:docMk/>
            <pc:sldMasterMk cId="2460954070" sldId="2147483660"/>
            <pc:sldLayoutMk cId="2385387890" sldId="2147483661"/>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949138452" sldId="2147483662"/>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2591524520" sldId="2147483663"/>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1203092039" sldId="2147483664"/>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3733172339" sldId="2147483665"/>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3210312558" sldId="2147483666"/>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3146388984" sldId="2147483667"/>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3171841454" sldId="2147483668"/>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1718958274" sldId="2147483669"/>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2202905451" sldId="2147483670"/>
          </pc:sldLayoutMkLst>
        </pc:sldLayoutChg>
        <pc:sldLayoutChg chg="add del">
          <pc:chgData name="Iosif Galanakis" userId="44e84463728ed347" providerId="Windows Live" clId="Web-{CED12CC1-1040-4664-9710-4CC1BE5E5CBA}" dt="2023-11-05T14:31:36.034" v="850"/>
          <pc:sldLayoutMkLst>
            <pc:docMk/>
            <pc:sldMasterMk cId="2460954070" sldId="2147483660"/>
            <pc:sldLayoutMk cId="3479445657" sldId="2147483671"/>
          </pc:sldLayoutMkLst>
        </pc:sldLayoutChg>
      </pc:sldMasterChg>
      <pc:sldMasterChg chg="add del addSldLayout delSldLayout modSldLayout">
        <pc:chgData name="Iosif Galanakis" userId="44e84463728ed347" providerId="Windows Live" clId="Web-{CED12CC1-1040-4664-9710-4CC1BE5E5CBA}" dt="2023-11-05T14:31:36.034" v="850"/>
        <pc:sldMasterMkLst>
          <pc:docMk/>
          <pc:sldMasterMk cId="464138374" sldId="2147483672"/>
        </pc:sldMasterMkLst>
        <pc:sldLayoutChg chg="add del mod replId">
          <pc:chgData name="Iosif Galanakis" userId="44e84463728ed347" providerId="Windows Live" clId="Web-{CED12CC1-1040-4664-9710-4CC1BE5E5CBA}" dt="2023-11-05T14:31:36.034" v="850"/>
          <pc:sldLayoutMkLst>
            <pc:docMk/>
            <pc:sldMasterMk cId="464138374" sldId="2147483672"/>
            <pc:sldLayoutMk cId="772523133" sldId="2147483673"/>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1836463814" sldId="2147483674"/>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3460324514" sldId="2147483675"/>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2977214831" sldId="2147483676"/>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3648054918" sldId="2147483677"/>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4032443492" sldId="2147483678"/>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2416804074" sldId="2147483679"/>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1389599525" sldId="2147483680"/>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145879541" sldId="2147483681"/>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3232212856" sldId="2147483682"/>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1438009020" sldId="2147483683"/>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2198479904" sldId="2147483684"/>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3979741879" sldId="2147483685"/>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1365462404" sldId="2147483686"/>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2514931629" sldId="2147483687"/>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434376257" sldId="2147483688"/>
          </pc:sldLayoutMkLst>
        </pc:sldLayoutChg>
        <pc:sldLayoutChg chg="add del mod replId">
          <pc:chgData name="Iosif Galanakis" userId="44e84463728ed347" providerId="Windows Live" clId="Web-{CED12CC1-1040-4664-9710-4CC1BE5E5CBA}" dt="2023-11-05T14:31:36.034" v="850"/>
          <pc:sldLayoutMkLst>
            <pc:docMk/>
            <pc:sldMasterMk cId="464138374" sldId="2147483672"/>
            <pc:sldLayoutMk cId="3818366600" sldId="2147483689"/>
          </pc:sldLayoutMkLst>
        </pc:sldLayoutChg>
      </pc:sldMasterChg>
      <pc:sldMasterChg chg="add del addSldLayout delSldLayout modSldLayout">
        <pc:chgData name="Iosif Galanakis" userId="44e84463728ed347" providerId="Windows Live" clId="Web-{CED12CC1-1040-4664-9710-4CC1BE5E5CBA}" dt="2023-11-05T14:31:04.455" v="848"/>
        <pc:sldMasterMkLst>
          <pc:docMk/>
          <pc:sldMasterMk cId="2757871892" sldId="2147483672"/>
        </pc:sldMasterMkLst>
        <pc:sldLayoutChg chg="add del mod replId">
          <pc:chgData name="Iosif Galanakis" userId="44e84463728ed347" providerId="Windows Live" clId="Web-{CED12CC1-1040-4664-9710-4CC1BE5E5CBA}" dt="2023-11-05T14:31:04.455" v="848"/>
          <pc:sldLayoutMkLst>
            <pc:docMk/>
            <pc:sldMasterMk cId="2757871892" sldId="2147483672"/>
            <pc:sldLayoutMk cId="3128735211" sldId="2147483673"/>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1272391404" sldId="2147483674"/>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3433022085" sldId="2147483675"/>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1132503797" sldId="2147483676"/>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3486999845" sldId="2147483677"/>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1824554590" sldId="2147483678"/>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4156590804" sldId="2147483679"/>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2770377885" sldId="2147483680"/>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4109483449" sldId="2147483681"/>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1973892243" sldId="2147483682"/>
          </pc:sldLayoutMkLst>
        </pc:sldLayoutChg>
        <pc:sldLayoutChg chg="add del mod replId">
          <pc:chgData name="Iosif Galanakis" userId="44e84463728ed347" providerId="Windows Live" clId="Web-{CED12CC1-1040-4664-9710-4CC1BE5E5CBA}" dt="2023-11-05T14:31:04.455" v="848"/>
          <pc:sldLayoutMkLst>
            <pc:docMk/>
            <pc:sldMasterMk cId="2757871892" sldId="2147483672"/>
            <pc:sldLayoutMk cId="865003830" sldId="2147483683"/>
          </pc:sldLayoutMkLst>
        </pc:sldLayoutChg>
      </pc:sldMasterChg>
      <pc:sldMasterChg chg="add del addSldLayout delSldLayout modSldLayout">
        <pc:chgData name="Iosif Galanakis" userId="44e84463728ed347" providerId="Windows Live" clId="Web-{CED12CC1-1040-4664-9710-4CC1BE5E5CBA}" dt="2023-11-05T14:30:35.986" v="846"/>
        <pc:sldMasterMkLst>
          <pc:docMk/>
          <pc:sldMasterMk cId="4064426845" sldId="2147483672"/>
        </pc:sldMasterMkLst>
        <pc:sldLayoutChg chg="add del mod replId">
          <pc:chgData name="Iosif Galanakis" userId="44e84463728ed347" providerId="Windows Live" clId="Web-{CED12CC1-1040-4664-9710-4CC1BE5E5CBA}" dt="2023-11-05T14:30:35.986" v="846"/>
          <pc:sldLayoutMkLst>
            <pc:docMk/>
            <pc:sldMasterMk cId="4064426845" sldId="2147483672"/>
            <pc:sldLayoutMk cId="3523043635" sldId="2147483673"/>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153092045" sldId="2147483674"/>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3383089806" sldId="2147483675"/>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1243904234" sldId="2147483676"/>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413705339" sldId="2147483677"/>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1650867567" sldId="2147483678"/>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2569482293" sldId="2147483679"/>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2198477105" sldId="2147483680"/>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1225574300" sldId="2147483681"/>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2929273354" sldId="2147483682"/>
          </pc:sldLayoutMkLst>
        </pc:sldLayoutChg>
        <pc:sldLayoutChg chg="add del mod replId">
          <pc:chgData name="Iosif Galanakis" userId="44e84463728ed347" providerId="Windows Live" clId="Web-{CED12CC1-1040-4664-9710-4CC1BE5E5CBA}" dt="2023-11-05T14:30:35.986" v="846"/>
          <pc:sldLayoutMkLst>
            <pc:docMk/>
            <pc:sldMasterMk cId="4064426845" sldId="2147483672"/>
            <pc:sldLayoutMk cId="2091308368" sldId="2147483683"/>
          </pc:sldLayoutMkLst>
        </pc:sldLayoutChg>
      </pc:sldMasterChg>
    </pc:docChg>
  </pc:docChgLst>
  <pc:docChgLst>
    <pc:chgData name="Iosif Galanakis" userId="44e84463728ed347" providerId="Windows Live" clId="Web-{4A7E125D-309B-4F10-9A62-CCDD88A7F9DD}"/>
    <pc:docChg chg="modSld modMainMaster">
      <pc:chgData name="Iosif Galanakis" userId="44e84463728ed347" providerId="Windows Live" clId="Web-{4A7E125D-309B-4F10-9A62-CCDD88A7F9DD}" dt="2023-11-05T15:29:20.496" v="41"/>
      <pc:docMkLst>
        <pc:docMk/>
      </pc:docMkLst>
      <pc:sldChg chg="addSp delSp modSp modTransition">
        <pc:chgData name="Iosif Galanakis" userId="44e84463728ed347" providerId="Windows Live" clId="Web-{4A7E125D-309B-4F10-9A62-CCDD88A7F9DD}" dt="2023-11-05T15:29:20.496" v="41"/>
        <pc:sldMkLst>
          <pc:docMk/>
          <pc:sldMk cId="109857222" sldId="256"/>
        </pc:sldMkLst>
        <pc:spChg chg="mod">
          <ac:chgData name="Iosif Galanakis" userId="44e84463728ed347" providerId="Windows Live" clId="Web-{4A7E125D-309B-4F10-9A62-CCDD88A7F9DD}" dt="2023-11-05T15:27:03.148" v="37"/>
          <ac:spMkLst>
            <pc:docMk/>
            <pc:sldMk cId="109857222" sldId="256"/>
            <ac:spMk id="3" creationId="{00000000-0000-0000-0000-000000000000}"/>
          </ac:spMkLst>
        </pc:spChg>
        <pc:spChg chg="del">
          <ac:chgData name="Iosif Galanakis" userId="44e84463728ed347" providerId="Windows Live" clId="Web-{4A7E125D-309B-4F10-9A62-CCDD88A7F9DD}" dt="2023-11-05T15:27:03.148" v="37"/>
          <ac:spMkLst>
            <pc:docMk/>
            <pc:sldMk cId="109857222" sldId="256"/>
            <ac:spMk id="22" creationId="{0671A8AE-40A1-4631-A6B8-581AFF065482}"/>
          </ac:spMkLst>
        </pc:spChg>
        <pc:spChg chg="del">
          <ac:chgData name="Iosif Galanakis" userId="44e84463728ed347" providerId="Windows Live" clId="Web-{4A7E125D-309B-4F10-9A62-CCDD88A7F9DD}" dt="2023-11-05T15:27:03.148" v="37"/>
          <ac:spMkLst>
            <pc:docMk/>
            <pc:sldMk cId="109857222" sldId="256"/>
            <ac:spMk id="23" creationId="{AB58EF07-17C2-48CF-ABB0-EEF1F17CB8F0}"/>
          </ac:spMkLst>
        </pc:spChg>
        <pc:spChg chg="del">
          <ac:chgData name="Iosif Galanakis" userId="44e84463728ed347" providerId="Windows Live" clId="Web-{4A7E125D-309B-4F10-9A62-CCDD88A7F9DD}" dt="2023-11-05T15:27:03.148" v="37"/>
          <ac:spMkLst>
            <pc:docMk/>
            <pc:sldMk cId="109857222" sldId="256"/>
            <ac:spMk id="24" creationId="{AF2F604E-43BE-4DC3-B983-E071523364F8}"/>
          </ac:spMkLst>
        </pc:spChg>
        <pc:spChg chg="del">
          <ac:chgData name="Iosif Galanakis" userId="44e84463728ed347" providerId="Windows Live" clId="Web-{4A7E125D-309B-4F10-9A62-CCDD88A7F9DD}" dt="2023-11-05T15:27:03.148" v="37"/>
          <ac:spMkLst>
            <pc:docMk/>
            <pc:sldMk cId="109857222" sldId="256"/>
            <ac:spMk id="25" creationId="{08C9B587-E65E-4B52-B37C-ABEBB6E87928}"/>
          </ac:spMkLst>
        </pc:spChg>
        <pc:spChg chg="add del">
          <ac:chgData name="Iosif Galanakis" userId="44e84463728ed347" providerId="Windows Live" clId="Web-{4A7E125D-309B-4F10-9A62-CCDD88A7F9DD}" dt="2023-11-05T15:29:20.496" v="41"/>
          <ac:spMkLst>
            <pc:docMk/>
            <pc:sldMk cId="109857222" sldId="256"/>
            <ac:spMk id="30" creationId="{0671A8AE-40A1-4631-A6B8-581AFF065482}"/>
          </ac:spMkLst>
        </pc:spChg>
        <pc:spChg chg="add del">
          <ac:chgData name="Iosif Galanakis" userId="44e84463728ed347" providerId="Windows Live" clId="Web-{4A7E125D-309B-4F10-9A62-CCDD88A7F9DD}" dt="2023-11-05T15:29:20.496" v="41"/>
          <ac:spMkLst>
            <pc:docMk/>
            <pc:sldMk cId="109857222" sldId="256"/>
            <ac:spMk id="32" creationId="{AB58EF07-17C2-48CF-ABB0-EEF1F17CB8F0}"/>
          </ac:spMkLst>
        </pc:spChg>
        <pc:spChg chg="add del">
          <ac:chgData name="Iosif Galanakis" userId="44e84463728ed347" providerId="Windows Live" clId="Web-{4A7E125D-309B-4F10-9A62-CCDD88A7F9DD}" dt="2023-11-05T15:29:20.496" v="41"/>
          <ac:spMkLst>
            <pc:docMk/>
            <pc:sldMk cId="109857222" sldId="256"/>
            <ac:spMk id="34" creationId="{AF2F604E-43BE-4DC3-B983-E071523364F8}"/>
          </ac:spMkLst>
        </pc:spChg>
        <pc:spChg chg="add del">
          <ac:chgData name="Iosif Galanakis" userId="44e84463728ed347" providerId="Windows Live" clId="Web-{4A7E125D-309B-4F10-9A62-CCDD88A7F9DD}" dt="2023-11-05T15:29:20.496" v="41"/>
          <ac:spMkLst>
            <pc:docMk/>
            <pc:sldMk cId="109857222" sldId="256"/>
            <ac:spMk id="36" creationId="{08C9B587-E65E-4B52-B37C-ABEBB6E87928}"/>
          </ac:spMkLst>
        </pc:spChg>
        <pc:spChg chg="add">
          <ac:chgData name="Iosif Galanakis" userId="44e84463728ed347" providerId="Windows Live" clId="Web-{4A7E125D-309B-4F10-9A62-CCDD88A7F9DD}" dt="2023-11-05T15:29:20.496" v="41"/>
          <ac:spMkLst>
            <pc:docMk/>
            <pc:sldMk cId="109857222" sldId="256"/>
            <ac:spMk id="41" creationId="{0671A8AE-40A1-4631-A6B8-581AFF065482}"/>
          </ac:spMkLst>
        </pc:spChg>
        <pc:spChg chg="add">
          <ac:chgData name="Iosif Galanakis" userId="44e84463728ed347" providerId="Windows Live" clId="Web-{4A7E125D-309B-4F10-9A62-CCDD88A7F9DD}" dt="2023-11-05T15:29:20.496" v="41"/>
          <ac:spMkLst>
            <pc:docMk/>
            <pc:sldMk cId="109857222" sldId="256"/>
            <ac:spMk id="43" creationId="{AB58EF07-17C2-48CF-ABB0-EEF1F17CB8F0}"/>
          </ac:spMkLst>
        </pc:spChg>
        <pc:spChg chg="add">
          <ac:chgData name="Iosif Galanakis" userId="44e84463728ed347" providerId="Windows Live" clId="Web-{4A7E125D-309B-4F10-9A62-CCDD88A7F9DD}" dt="2023-11-05T15:29:20.496" v="41"/>
          <ac:spMkLst>
            <pc:docMk/>
            <pc:sldMk cId="109857222" sldId="256"/>
            <ac:spMk id="45" creationId="{AF2F604E-43BE-4DC3-B983-E071523364F8}"/>
          </ac:spMkLst>
        </pc:spChg>
        <pc:spChg chg="add">
          <ac:chgData name="Iosif Galanakis" userId="44e84463728ed347" providerId="Windows Live" clId="Web-{4A7E125D-309B-4F10-9A62-CCDD88A7F9DD}" dt="2023-11-05T15:29:20.496" v="41"/>
          <ac:spMkLst>
            <pc:docMk/>
            <pc:sldMk cId="109857222" sldId="256"/>
            <ac:spMk id="47" creationId="{08C9B587-E65E-4B52-B37C-ABEBB6E87928}"/>
          </ac:spMkLst>
        </pc:spChg>
      </pc:sldChg>
      <pc:sldChg chg="modTransition">
        <pc:chgData name="Iosif Galanakis" userId="44e84463728ed347" providerId="Windows Live" clId="Web-{4A7E125D-309B-4F10-9A62-CCDD88A7F9DD}" dt="2023-11-05T15:26:02.317" v="34"/>
        <pc:sldMkLst>
          <pc:docMk/>
          <pc:sldMk cId="1855108434" sldId="257"/>
        </pc:sldMkLst>
      </pc:sldChg>
      <pc:sldChg chg="modTransition">
        <pc:chgData name="Iosif Galanakis" userId="44e84463728ed347" providerId="Windows Live" clId="Web-{4A7E125D-309B-4F10-9A62-CCDD88A7F9DD}" dt="2023-11-05T15:26:02.317" v="34"/>
        <pc:sldMkLst>
          <pc:docMk/>
          <pc:sldMk cId="2955695817" sldId="258"/>
        </pc:sldMkLst>
      </pc:sldChg>
      <pc:sldChg chg="modTransition">
        <pc:chgData name="Iosif Galanakis" userId="44e84463728ed347" providerId="Windows Live" clId="Web-{4A7E125D-309B-4F10-9A62-CCDD88A7F9DD}" dt="2023-11-05T15:26:16.380" v="36"/>
        <pc:sldMkLst>
          <pc:docMk/>
          <pc:sldMk cId="3404121285" sldId="259"/>
        </pc:sldMkLst>
      </pc:sldChg>
      <pc:sldChg chg="modTransition">
        <pc:chgData name="Iosif Galanakis" userId="44e84463728ed347" providerId="Windows Live" clId="Web-{4A7E125D-309B-4F10-9A62-CCDD88A7F9DD}" dt="2023-11-05T15:26:04.911" v="35"/>
        <pc:sldMkLst>
          <pc:docMk/>
          <pc:sldMk cId="1748080068" sldId="260"/>
        </pc:sldMkLst>
      </pc:sldChg>
      <pc:sldChg chg="modTransition">
        <pc:chgData name="Iosif Galanakis" userId="44e84463728ed347" providerId="Windows Live" clId="Web-{4A7E125D-309B-4F10-9A62-CCDD88A7F9DD}" dt="2023-11-05T15:26:02.317" v="34"/>
        <pc:sldMkLst>
          <pc:docMk/>
          <pc:sldMk cId="4005451810" sldId="261"/>
        </pc:sldMkLst>
      </pc:sldChg>
      <pc:sldChg chg="modTransition">
        <pc:chgData name="Iosif Galanakis" userId="44e84463728ed347" providerId="Windows Live" clId="Web-{4A7E125D-309B-4F10-9A62-CCDD88A7F9DD}" dt="2023-11-05T15:26:02.317" v="34"/>
        <pc:sldMkLst>
          <pc:docMk/>
          <pc:sldMk cId="456789706" sldId="262"/>
        </pc:sldMkLst>
      </pc:sldChg>
      <pc:sldChg chg="addSp delSp modSp modTransition">
        <pc:chgData name="Iosif Galanakis" userId="44e84463728ed347" providerId="Windows Live" clId="Web-{4A7E125D-309B-4F10-9A62-CCDD88A7F9DD}" dt="2023-11-05T15:27:56.196" v="40"/>
        <pc:sldMkLst>
          <pc:docMk/>
          <pc:sldMk cId="3796089454" sldId="263"/>
        </pc:sldMkLst>
        <pc:spChg chg="del mod">
          <ac:chgData name="Iosif Galanakis" userId="44e84463728ed347" providerId="Windows Live" clId="Web-{4A7E125D-309B-4F10-9A62-CCDD88A7F9DD}" dt="2023-11-05T15:27:52.149" v="39"/>
          <ac:spMkLst>
            <pc:docMk/>
            <pc:sldMk cId="3796089454" sldId="263"/>
            <ac:spMk id="2" creationId="{06D224DE-59C8-09DF-2333-584336B2F80D}"/>
          </ac:spMkLst>
        </pc:spChg>
        <pc:spChg chg="add del mod">
          <ac:chgData name="Iosif Galanakis" userId="44e84463728ed347" providerId="Windows Live" clId="Web-{4A7E125D-309B-4F10-9A62-CCDD88A7F9DD}" dt="2023-11-05T15:27:56.196" v="40"/>
          <ac:spMkLst>
            <pc:docMk/>
            <pc:sldMk cId="3796089454" sldId="263"/>
            <ac:spMk id="6" creationId="{426699F1-8101-B974-44D3-A1BD6F147BB9}"/>
          </ac:spMkLst>
        </pc:spChg>
      </pc:sldChg>
      <pc:sldMasterChg chg="modTransition modSldLayout">
        <pc:chgData name="Iosif Galanakis" userId="44e84463728ed347" providerId="Windows Live" clId="Web-{4A7E125D-309B-4F10-9A62-CCDD88A7F9DD}" dt="2023-11-05T15:23:18.983" v="21"/>
        <pc:sldMasterMkLst>
          <pc:docMk/>
          <pc:sldMasterMk cId="2460954070" sldId="2147483660"/>
        </pc:sldMasterMkLst>
        <pc:sldLayoutChg chg="modTransition">
          <pc:chgData name="Iosif Galanakis" userId="44e84463728ed347" providerId="Windows Live" clId="Web-{4A7E125D-309B-4F10-9A62-CCDD88A7F9DD}" dt="2023-11-05T15:23:18.983" v="21"/>
          <pc:sldLayoutMkLst>
            <pc:docMk/>
            <pc:sldMasterMk cId="2460954070" sldId="2147483660"/>
            <pc:sldLayoutMk cId="2385387890" sldId="2147483661"/>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949138452" sldId="2147483662"/>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2591524520" sldId="2147483663"/>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1203092039" sldId="2147483664"/>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3733172339" sldId="2147483665"/>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3210312558" sldId="2147483666"/>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3146388984" sldId="2147483667"/>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3171841454" sldId="2147483668"/>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1718958274" sldId="2147483669"/>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2202905451" sldId="2147483670"/>
          </pc:sldLayoutMkLst>
        </pc:sldLayoutChg>
        <pc:sldLayoutChg chg="modTransition">
          <pc:chgData name="Iosif Galanakis" userId="44e84463728ed347" providerId="Windows Live" clId="Web-{4A7E125D-309B-4F10-9A62-CCDD88A7F9DD}" dt="2023-11-05T15:23:18.983" v="21"/>
          <pc:sldLayoutMkLst>
            <pc:docMk/>
            <pc:sldMasterMk cId="2460954070" sldId="2147483660"/>
            <pc:sldLayoutMk cId="3479445657" sldId="2147483671"/>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istoria-biografia.com/jacques-louis-david/"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a person&#10;&#10;Description automatically generated">
            <a:extLst>
              <a:ext uri="{FF2B5EF4-FFF2-40B4-BE49-F238E27FC236}">
                <a16:creationId xmlns:a16="http://schemas.microsoft.com/office/drawing/2014/main" xmlns="" id="{A0777757-C67A-F971-2240-9AD46083068F}"/>
              </a:ext>
            </a:extLst>
          </p:cNvPr>
          <p:cNvPicPr>
            <a:picLocks noChangeAspect="1"/>
          </p:cNvPicPr>
          <p:nvPr/>
        </p:nvPicPr>
        <p:blipFill rotWithShape="1">
          <a:blip r:embed="rId2" cstate="print">
            <a:extLst>
              <a:ext uri="{837473B0-CC2E-450A-ABE3-18F120FF3D39}">
                <a1611:picAttrSrcUrl xmlns:a1611="http://schemas.microsoft.com/office/drawing/2016/11/main" xmlns="" r:id="rId3"/>
              </a:ext>
            </a:extLst>
          </a:blip>
          <a:srcRect l="9911" t="9091" r="21431"/>
          <a:stretch/>
        </p:blipFill>
        <p:spPr>
          <a:xfrm>
            <a:off x="3523488" y="10"/>
            <a:ext cx="8668512" cy="6857990"/>
          </a:xfrm>
          <a:prstGeom prst="rect">
            <a:avLst/>
          </a:prstGeom>
        </p:spPr>
      </p:pic>
      <p:sp>
        <p:nvSpPr>
          <p:cNvPr id="43" name="Rectangle 4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122363"/>
            <a:ext cx="4023360" cy="3204134"/>
          </a:xfrm>
        </p:spPr>
        <p:txBody>
          <a:bodyPr anchor="b">
            <a:normAutofit/>
          </a:bodyPr>
          <a:lstStyle/>
          <a:p>
            <a:pPr algn="l"/>
            <a:r>
              <a:rPr lang="en-US" sz="4800">
                <a:solidFill>
                  <a:schemeClr val="bg1"/>
                </a:solidFill>
                <a:latin typeface="Georgia"/>
                <a:ea typeface="Calibri Light"/>
                <a:cs typeface="Calibri Light"/>
              </a:rPr>
              <a:t>Jacques Louis David</a:t>
            </a:r>
            <a:endParaRPr lang="en-US" sz="4800">
              <a:solidFill>
                <a:schemeClr val="bg1"/>
              </a:solidFill>
              <a:latin typeface="Georgia"/>
            </a:endParaRPr>
          </a:p>
        </p:txBody>
      </p:sp>
      <p:sp>
        <p:nvSpPr>
          <p:cNvPr id="3" name="Subtitle 2"/>
          <p:cNvSpPr>
            <a:spLocks noGrp="1"/>
          </p:cNvSpPr>
          <p:nvPr>
            <p:ph type="subTitle" idx="1"/>
          </p:nvPr>
        </p:nvSpPr>
        <p:spPr>
          <a:xfrm>
            <a:off x="477980" y="4872922"/>
            <a:ext cx="4023359" cy="1208141"/>
          </a:xfrm>
        </p:spPr>
        <p:txBody>
          <a:bodyPr vert="horz" lIns="91440" tIns="45720" rIns="91440" bIns="45720" rtlCol="0">
            <a:normAutofit/>
          </a:bodyPr>
          <a:lstStyle/>
          <a:p>
            <a:pPr algn="l"/>
            <a:r>
              <a:rPr lang="en-US" sz="2000">
                <a:solidFill>
                  <a:schemeClr val="bg1"/>
                </a:solidFill>
                <a:latin typeface="Calibri Light"/>
                <a:ea typeface="Calibri"/>
                <a:cs typeface="Calibri"/>
              </a:rPr>
              <a:t>By Joseph Galanakis</a:t>
            </a:r>
          </a:p>
        </p:txBody>
      </p:sp>
      <p:sp>
        <p:nvSpPr>
          <p:cNvPr id="45" name="Rectangle 4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7" name="Rectangle 4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248BA538-143B-71F3-A16B-1622F5EC6103}"/>
              </a:ext>
            </a:extLst>
          </p:cNvPr>
          <p:cNvSpPr txBox="1"/>
          <p:nvPr/>
        </p:nvSpPr>
        <p:spPr>
          <a:xfrm>
            <a:off x="9737482"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BY-SA-NC</a:t>
            </a:r>
            <a:r>
              <a:rPr lang="en-US" sz="700">
                <a:solidFill>
                  <a:srgbClr val="FFFFFF"/>
                </a:solidFill>
              </a:rPr>
              <a:t>.</a:t>
            </a:r>
          </a:p>
        </p:txBody>
      </p:sp>
    </p:spTree>
    <p:extLst>
      <p:ext uri="{BB962C8B-B14F-4D97-AF65-F5344CB8AC3E}">
        <p14:creationId xmlns:p14="http://schemas.microsoft.com/office/powerpoint/2010/main" xmlns=""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0EBC221-6D66-31B8-0376-7D43AD819852}"/>
              </a:ext>
            </a:extLst>
          </p:cNvPr>
          <p:cNvSpPr>
            <a:spLocks noGrp="1"/>
          </p:cNvSpPr>
          <p:nvPr>
            <p:ph type="title"/>
          </p:nvPr>
        </p:nvSpPr>
        <p:spPr>
          <a:xfrm>
            <a:off x="1156851" y="579889"/>
            <a:ext cx="9888496" cy="900131"/>
          </a:xfrm>
        </p:spPr>
        <p:txBody>
          <a:bodyPr anchor="t">
            <a:normAutofit/>
          </a:bodyPr>
          <a:lstStyle/>
          <a:p>
            <a:r>
              <a:rPr lang="en-US" sz="4000">
                <a:solidFill>
                  <a:schemeClr val="bg1"/>
                </a:solidFill>
                <a:latin typeface="Georgia"/>
                <a:ea typeface="Calibri Light"/>
                <a:cs typeface="Calibri Light"/>
              </a:rPr>
              <a:t>So...</a:t>
            </a:r>
            <a:endParaRPr lang="en-US" sz="4000">
              <a:solidFill>
                <a:schemeClr val="bg1"/>
              </a:solidFill>
              <a:latin typeface="Georgia"/>
            </a:endParaRPr>
          </a:p>
        </p:txBody>
      </p:sp>
      <p:sp>
        <p:nvSpPr>
          <p:cNvPr id="10"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FB3AE48D-6432-18CE-3D39-F6E31605F60E}"/>
              </a:ext>
            </a:extLst>
          </p:cNvPr>
          <p:cNvSpPr>
            <a:spLocks noGrp="1"/>
          </p:cNvSpPr>
          <p:nvPr>
            <p:ph idx="1"/>
          </p:nvPr>
        </p:nvSpPr>
        <p:spPr>
          <a:xfrm>
            <a:off x="1155549" y="2225926"/>
            <a:ext cx="10239412" cy="3830467"/>
          </a:xfrm>
        </p:spPr>
        <p:txBody>
          <a:bodyPr vert="horz" lIns="91440" tIns="45720" rIns="91440" bIns="45720" rtlCol="0" anchor="t">
            <a:normAutofit/>
          </a:bodyPr>
          <a:lstStyle/>
          <a:p>
            <a:pPr marL="0" indent="0">
              <a:lnSpc>
                <a:spcPct val="150000"/>
              </a:lnSpc>
              <a:buNone/>
            </a:pPr>
            <a:r>
              <a:rPr lang="en-US" sz="2200">
                <a:latin typeface="Calibri Light"/>
                <a:ea typeface="Calibri"/>
                <a:cs typeface="Calibri"/>
              </a:rPr>
              <a:t>Jacques Louis David was a French painter that lived during the 18th – 19th century. You probably know already some of his paintings, but don`t remember his name. He mostly painted in the neoclassical style. </a:t>
            </a:r>
            <a:endParaRPr lang="en-US" sz="2200">
              <a:latin typeface="Calibri Light"/>
              <a:ea typeface="Calibri Light"/>
              <a:cs typeface="Segoe UI"/>
            </a:endParaRPr>
          </a:p>
          <a:p>
            <a:pPr marL="0" indent="0">
              <a:lnSpc>
                <a:spcPct val="150000"/>
              </a:lnSpc>
              <a:buNone/>
            </a:pPr>
            <a:r>
              <a:rPr lang="en-US" sz="2200">
                <a:latin typeface="Calibri Light"/>
                <a:ea typeface="Calibri"/>
                <a:cs typeface="Calibri"/>
              </a:rPr>
              <a:t>He was considered as the preeminent painter of his era. Throughout his life, he painted lots of historical events (that will be mentioned later), Greek gods and goddesses, Portraits etc...</a:t>
            </a:r>
            <a:endParaRPr lang="en-US" sz="2200">
              <a:latin typeface="Calibri Light"/>
              <a:ea typeface="Calibri Light"/>
              <a:cs typeface="Segoe UI"/>
            </a:endParaRPr>
          </a:p>
        </p:txBody>
      </p:sp>
    </p:spTree>
    <p:extLst>
      <p:ext uri="{BB962C8B-B14F-4D97-AF65-F5344CB8AC3E}">
        <p14:creationId xmlns:p14="http://schemas.microsoft.com/office/powerpoint/2010/main" xmlns="" val="185510843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6D224DE-59C8-09DF-2333-584336B2F80D}"/>
              </a:ext>
            </a:extLst>
          </p:cNvPr>
          <p:cNvSpPr>
            <a:spLocks noGrp="1"/>
          </p:cNvSpPr>
          <p:nvPr>
            <p:ph type="title"/>
          </p:nvPr>
        </p:nvSpPr>
        <p:spPr>
          <a:xfrm>
            <a:off x="1147205" y="589534"/>
            <a:ext cx="9888496" cy="900131"/>
          </a:xfrm>
        </p:spPr>
        <p:txBody>
          <a:bodyPr anchor="t">
            <a:normAutofit/>
          </a:bodyPr>
          <a:lstStyle/>
          <a:p>
            <a:r>
              <a:rPr lang="en-US" sz="4000">
                <a:solidFill>
                  <a:schemeClr val="bg1"/>
                </a:solidFill>
                <a:latin typeface="Georgia"/>
                <a:ea typeface="Calibri Light"/>
                <a:cs typeface="Calibri Light"/>
              </a:rPr>
              <a:t>To Summarize...</a:t>
            </a:r>
            <a:endParaRPr lang="en-US" sz="4000">
              <a:solidFill>
                <a:schemeClr val="bg1"/>
              </a:solidFill>
              <a:latin typeface="Georgia"/>
            </a:endParaRPr>
          </a:p>
        </p:txBody>
      </p:sp>
      <p:sp>
        <p:nvSpPr>
          <p:cNvPr id="10"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47D7D4F-C17D-AF8E-4903-DDBB20F25BB6}"/>
              </a:ext>
            </a:extLst>
          </p:cNvPr>
          <p:cNvSpPr>
            <a:spLocks noGrp="1"/>
          </p:cNvSpPr>
          <p:nvPr>
            <p:ph idx="1"/>
          </p:nvPr>
        </p:nvSpPr>
        <p:spPr>
          <a:xfrm>
            <a:off x="1145899" y="2198052"/>
            <a:ext cx="10094487" cy="4571379"/>
          </a:xfrm>
        </p:spPr>
        <p:txBody>
          <a:bodyPr vert="horz" lIns="91440" tIns="45720" rIns="91440" bIns="45720" rtlCol="0" anchor="t">
            <a:normAutofit fontScale="92500" lnSpcReduction="10000"/>
          </a:bodyPr>
          <a:lstStyle/>
          <a:p>
            <a:pPr marL="0" indent="0">
              <a:lnSpc>
                <a:spcPct val="170000"/>
              </a:lnSpc>
              <a:buNone/>
            </a:pPr>
            <a:r>
              <a:rPr lang="en-US" sz="2400">
                <a:latin typeface="Calibri Light"/>
                <a:ea typeface="Calibri" panose="020F0502020204030204"/>
                <a:cs typeface="Calibri" panose="020F0502020204030204"/>
              </a:rPr>
              <a:t>He was born in Paris (</a:t>
            </a:r>
            <a:r>
              <a:rPr lang="en-US" sz="2400">
                <a:latin typeface="Calibri Light"/>
                <a:ea typeface="+mn-lt"/>
                <a:cs typeface="+mn-lt"/>
              </a:rPr>
              <a:t>30th of August 1748</a:t>
            </a:r>
            <a:r>
              <a:rPr lang="en-US" sz="2400">
                <a:latin typeface="Calibri Light"/>
                <a:ea typeface="Calibri" panose="020F0502020204030204"/>
                <a:cs typeface="Calibri" panose="020F0502020204030204"/>
              </a:rPr>
              <a:t>) and lost his father at a young age. In school he wasn´t a good student, however, he was very passionate about drawing as he desired to be a painter. In class,</a:t>
            </a:r>
            <a:r>
              <a:rPr lang="en-US" sz="2400">
                <a:latin typeface="Calibri Light"/>
                <a:ea typeface="+mn-lt"/>
                <a:cs typeface="+mn-lt"/>
              </a:rPr>
              <a:t> he was always hiding behind the instructor's chair, drawing for the duration of the class</a:t>
            </a:r>
            <a:r>
              <a:rPr lang="en-US" sz="2400">
                <a:latin typeface="Calibri Light"/>
                <a:ea typeface="Calibri" panose="020F0502020204030204"/>
                <a:cs typeface="Calibri" panose="020F0502020204030204"/>
              </a:rPr>
              <a:t>. </a:t>
            </a:r>
          </a:p>
          <a:p>
            <a:pPr marL="0" indent="0">
              <a:lnSpc>
                <a:spcPct val="170000"/>
              </a:lnSpc>
              <a:buNone/>
            </a:pPr>
            <a:r>
              <a:rPr lang="en-US" sz="2400">
                <a:latin typeface="Calibri Light"/>
                <a:ea typeface="Calibri" panose="020F0502020204030204"/>
                <a:cs typeface="Calibri" panose="020F0502020204030204"/>
              </a:rPr>
              <a:t>Even though his family and relatives wanted him to become an architect, he managed to become what he hoped for. </a:t>
            </a:r>
            <a:r>
              <a:rPr lang="en-US" sz="2400">
                <a:latin typeface="Calibri Light"/>
                <a:ea typeface="Calibri Light"/>
                <a:cs typeface="Calibri Light"/>
              </a:rPr>
              <a:t>Then, in the 1780s, he began his journey as a painter. During those years he traveled to Italy, where he got inspired to paint Romans and other events around Rome. </a:t>
            </a:r>
            <a:endParaRPr lang="en-US" sz="2400">
              <a:latin typeface="Calibri Light"/>
              <a:ea typeface="Calibri" panose="020F0502020204030204"/>
              <a:cs typeface="Calibri" panose="020F0502020204030204"/>
            </a:endParaRPr>
          </a:p>
        </p:txBody>
      </p:sp>
    </p:spTree>
    <p:extLst>
      <p:ext uri="{BB962C8B-B14F-4D97-AF65-F5344CB8AC3E}">
        <p14:creationId xmlns:p14="http://schemas.microsoft.com/office/powerpoint/2010/main" xmlns="" val="4567897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D47D7D4F-C17D-AF8E-4903-DDBB20F25BB6}"/>
              </a:ext>
            </a:extLst>
          </p:cNvPr>
          <p:cNvSpPr>
            <a:spLocks noGrp="1"/>
          </p:cNvSpPr>
          <p:nvPr>
            <p:ph idx="1"/>
          </p:nvPr>
        </p:nvSpPr>
        <p:spPr>
          <a:xfrm>
            <a:off x="1150723" y="2188407"/>
            <a:ext cx="10026967" cy="2565101"/>
          </a:xfrm>
        </p:spPr>
        <p:txBody>
          <a:bodyPr vert="horz" lIns="91440" tIns="45720" rIns="91440" bIns="45720" rtlCol="0" anchor="t">
            <a:normAutofit/>
          </a:bodyPr>
          <a:lstStyle/>
          <a:p>
            <a:pPr marL="0" indent="0">
              <a:lnSpc>
                <a:spcPct val="170000"/>
              </a:lnSpc>
              <a:buNone/>
            </a:pPr>
            <a:r>
              <a:rPr lang="en-US" sz="2200">
                <a:latin typeface="Calibri Light"/>
                <a:ea typeface="Calibri" panose="020F0502020204030204"/>
                <a:cs typeface="Calibri" panose="020F0502020204030204"/>
              </a:rPr>
              <a:t>A big proportion of his artwork was done in Italy. Later, Napoleon took control of France, a person who was admired and painted a lot by our artist. In the 29th of December 1825 he died after he got struck by a carriage. And then he went on to become one of the biggest names in all the history of art.</a:t>
            </a:r>
          </a:p>
        </p:txBody>
      </p:sp>
      <p:sp>
        <p:nvSpPr>
          <p:cNvPr id="4" name="TextBox 3">
            <a:extLst>
              <a:ext uri="{FF2B5EF4-FFF2-40B4-BE49-F238E27FC236}">
                <a16:creationId xmlns:a16="http://schemas.microsoft.com/office/drawing/2014/main" xmlns="" id="{D368E0B4-0EE9-B688-3CB7-4D9858D4E74B}"/>
              </a:ext>
            </a:extLst>
          </p:cNvPr>
          <p:cNvSpPr txBox="1"/>
          <p:nvPr/>
        </p:nvSpPr>
        <p:spPr>
          <a:xfrm>
            <a:off x="1157468" y="5526911"/>
            <a:ext cx="895108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Georgia"/>
                <a:ea typeface="Calibri"/>
                <a:cs typeface="Calibri"/>
              </a:rPr>
              <a:t>Some of his artworks include:</a:t>
            </a:r>
            <a:endParaRPr lang="en-US" sz="2800">
              <a:latin typeface="Georgia"/>
            </a:endParaRPr>
          </a:p>
        </p:txBody>
      </p:sp>
    </p:spTree>
    <p:extLst>
      <p:ext uri="{BB962C8B-B14F-4D97-AF65-F5344CB8AC3E}">
        <p14:creationId xmlns:p14="http://schemas.microsoft.com/office/powerpoint/2010/main" xmlns="" val="37960894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8193" y="0"/>
            <a:ext cx="845379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406773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C48B7F3-05CD-444A-D158-467F1850E5AA}"/>
              </a:ext>
            </a:extLst>
          </p:cNvPr>
          <p:cNvSpPr>
            <a:spLocks noGrp="1"/>
          </p:cNvSpPr>
          <p:nvPr>
            <p:ph type="title"/>
          </p:nvPr>
        </p:nvSpPr>
        <p:spPr>
          <a:xfrm>
            <a:off x="859801" y="766916"/>
            <a:ext cx="2568804" cy="1631641"/>
          </a:xfrm>
        </p:spPr>
        <p:txBody>
          <a:bodyPr anchor="t">
            <a:normAutofit/>
          </a:bodyPr>
          <a:lstStyle/>
          <a:p>
            <a:pPr>
              <a:spcBef>
                <a:spcPts val="1000"/>
              </a:spcBef>
            </a:pPr>
            <a:r>
              <a:rPr lang="en-US" sz="3200">
                <a:solidFill>
                  <a:schemeClr val="bg1"/>
                </a:solidFill>
                <a:latin typeface="Georgia"/>
                <a:ea typeface="Calibri"/>
                <a:cs typeface="Calibri"/>
              </a:rPr>
              <a:t>Napoleon crossing the Alps </a:t>
            </a:r>
            <a:endParaRPr lang="en-US" sz="3200">
              <a:solidFill>
                <a:schemeClr val="bg1"/>
              </a:solidFill>
              <a:latin typeface="Georgia"/>
            </a:endParaRPr>
          </a:p>
        </p:txBody>
      </p:sp>
      <p:sp>
        <p:nvSpPr>
          <p:cNvPr id="16" name="Rectangle 15">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2" y="2794337"/>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descr="Napoleon Crossing The Alps Poster, Jacques-Louis David - Napoleon ...">
            <a:extLst>
              <a:ext uri="{FF2B5EF4-FFF2-40B4-BE49-F238E27FC236}">
                <a16:creationId xmlns:a16="http://schemas.microsoft.com/office/drawing/2014/main" xmlns="" id="{11FA70DA-2AB9-B103-C199-03E726EF176C}"/>
              </a:ext>
            </a:extLst>
          </p:cNvPr>
          <p:cNvPicPr>
            <a:picLocks noGrp="1" noChangeAspect="1"/>
          </p:cNvPicPr>
          <p:nvPr>
            <p:ph idx="1"/>
          </p:nvPr>
        </p:nvPicPr>
        <p:blipFill>
          <a:blip r:embed="rId2" cstate="print"/>
          <a:stretch>
            <a:fillRect/>
          </a:stretch>
        </p:blipFill>
        <p:spPr>
          <a:xfrm>
            <a:off x="5711567" y="308083"/>
            <a:ext cx="4992154" cy="6236965"/>
          </a:xfrm>
        </p:spPr>
      </p:pic>
    </p:spTree>
    <p:extLst>
      <p:ext uri="{BB962C8B-B14F-4D97-AF65-F5344CB8AC3E}">
        <p14:creationId xmlns:p14="http://schemas.microsoft.com/office/powerpoint/2010/main" xmlns="" val="29556958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8193" y="0"/>
            <a:ext cx="845379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406773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F28DCF8-DE94-D054-60C7-9FFD4CFC04F3}"/>
              </a:ext>
            </a:extLst>
          </p:cNvPr>
          <p:cNvSpPr>
            <a:spLocks noGrp="1"/>
          </p:cNvSpPr>
          <p:nvPr>
            <p:ph type="title"/>
          </p:nvPr>
        </p:nvSpPr>
        <p:spPr>
          <a:xfrm>
            <a:off x="885632" y="741086"/>
            <a:ext cx="2969176" cy="1954522"/>
          </a:xfrm>
        </p:spPr>
        <p:txBody>
          <a:bodyPr vert="horz" lIns="91440" tIns="45720" rIns="91440" bIns="45720" rtlCol="0" anchor="t">
            <a:noAutofit/>
          </a:bodyPr>
          <a:lstStyle/>
          <a:p>
            <a:r>
              <a:rPr lang="en-US" sz="3200">
                <a:solidFill>
                  <a:schemeClr val="bg1"/>
                </a:solidFill>
                <a:latin typeface="Georgia"/>
              </a:rPr>
              <a:t>National </a:t>
            </a:r>
            <a:r>
              <a:rPr lang="en-US" sz="3200" err="1">
                <a:solidFill>
                  <a:schemeClr val="bg1"/>
                </a:solidFill>
                <a:latin typeface="Georgia"/>
              </a:rPr>
              <a:t>Convetion</a:t>
            </a:r>
            <a:r>
              <a:rPr lang="en-US" sz="3200">
                <a:solidFill>
                  <a:schemeClr val="bg1"/>
                </a:solidFill>
                <a:latin typeface="Georgia"/>
              </a:rPr>
              <a:t> / Tennis Court Oath</a:t>
            </a:r>
          </a:p>
        </p:txBody>
      </p:sp>
      <p:sp>
        <p:nvSpPr>
          <p:cNvPr id="18" name="Rectangle 17">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2" y="2794337"/>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The Tennis Court Oath, 20th June 1789, 1791 by Jacques Louis David ...">
            <a:extLst>
              <a:ext uri="{FF2B5EF4-FFF2-40B4-BE49-F238E27FC236}">
                <a16:creationId xmlns:a16="http://schemas.microsoft.com/office/drawing/2014/main" xmlns="" id="{402A9AD7-1337-9DF8-0BDC-422102F77E88}"/>
              </a:ext>
            </a:extLst>
          </p:cNvPr>
          <p:cNvPicPr>
            <a:picLocks noGrp="1" noChangeAspect="1"/>
          </p:cNvPicPr>
          <p:nvPr>
            <p:ph idx="1"/>
          </p:nvPr>
        </p:nvPicPr>
        <p:blipFill>
          <a:blip r:embed="rId2" cstate="print"/>
          <a:stretch>
            <a:fillRect/>
          </a:stretch>
        </p:blipFill>
        <p:spPr>
          <a:xfrm>
            <a:off x="4429217" y="1024679"/>
            <a:ext cx="7394303" cy="4810239"/>
          </a:xfrm>
        </p:spPr>
      </p:pic>
    </p:spTree>
    <p:extLst>
      <p:ext uri="{BB962C8B-B14F-4D97-AF65-F5344CB8AC3E}">
        <p14:creationId xmlns:p14="http://schemas.microsoft.com/office/powerpoint/2010/main" xmlns="" val="340412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B34F5AD2-EDBD-4BBD-A55C-EAFFD0C709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38193" y="0"/>
            <a:ext cx="845379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C3896A03-3945-419A-B66B-4EE266EDD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0"/>
            <a:ext cx="4067739"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DCAE550-62BD-5FD4-80A6-9B7A100F4B84}"/>
              </a:ext>
            </a:extLst>
          </p:cNvPr>
          <p:cNvSpPr>
            <a:spLocks noGrp="1"/>
          </p:cNvSpPr>
          <p:nvPr>
            <p:ph type="title"/>
          </p:nvPr>
        </p:nvSpPr>
        <p:spPr>
          <a:xfrm>
            <a:off x="911462" y="902526"/>
            <a:ext cx="2568804" cy="1631641"/>
          </a:xfrm>
        </p:spPr>
        <p:txBody>
          <a:bodyPr vert="horz" lIns="91440" tIns="45720" rIns="91440" bIns="45720" rtlCol="0" anchor="t">
            <a:normAutofit/>
          </a:bodyPr>
          <a:lstStyle/>
          <a:p>
            <a:r>
              <a:rPr lang="en-US" sz="3200">
                <a:solidFill>
                  <a:schemeClr val="bg1"/>
                </a:solidFill>
                <a:latin typeface="Georgia"/>
              </a:rPr>
              <a:t>The Oath of </a:t>
            </a:r>
            <a:r>
              <a:rPr lang="en-US" sz="3200" err="1">
                <a:solidFill>
                  <a:schemeClr val="bg1"/>
                </a:solidFill>
                <a:latin typeface="Georgia"/>
              </a:rPr>
              <a:t>Horatii</a:t>
            </a:r>
            <a:endParaRPr lang="en-US" sz="3200">
              <a:solidFill>
                <a:schemeClr val="bg1"/>
              </a:solidFill>
              <a:latin typeface="Georgia"/>
            </a:endParaRPr>
          </a:p>
        </p:txBody>
      </p:sp>
      <p:sp>
        <p:nvSpPr>
          <p:cNvPr id="22" name="Rectangle 2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2" y="2794337"/>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The Oath of the Horatii, 1786 Painting by Jacques-Louis David - Fine ...">
            <a:extLst>
              <a:ext uri="{FF2B5EF4-FFF2-40B4-BE49-F238E27FC236}">
                <a16:creationId xmlns:a16="http://schemas.microsoft.com/office/drawing/2014/main" xmlns="" id="{75654456-9B9C-1EB8-F0E1-F2C44121CCC8}"/>
              </a:ext>
            </a:extLst>
          </p:cNvPr>
          <p:cNvPicPr>
            <a:picLocks noChangeAspect="1"/>
          </p:cNvPicPr>
          <p:nvPr/>
        </p:nvPicPr>
        <p:blipFill rotWithShape="1">
          <a:blip r:embed="rId2" cstate="print"/>
          <a:srcRect l="1003" r="11099" b="-2"/>
          <a:stretch/>
        </p:blipFill>
        <p:spPr>
          <a:xfrm>
            <a:off x="4860563" y="631304"/>
            <a:ext cx="6546773" cy="5550941"/>
          </a:xfrm>
          <a:prstGeom prst="rect">
            <a:avLst/>
          </a:prstGeom>
        </p:spPr>
      </p:pic>
    </p:spTree>
    <p:extLst>
      <p:ext uri="{BB962C8B-B14F-4D97-AF65-F5344CB8AC3E}">
        <p14:creationId xmlns:p14="http://schemas.microsoft.com/office/powerpoint/2010/main" xmlns="" val="1748080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0DFC902-7D23-471A-B557-B6B6917D7A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996D2D-2811-C9E0-9D83-1FE9A3F50219}"/>
              </a:ext>
            </a:extLst>
          </p:cNvPr>
          <p:cNvSpPr>
            <a:spLocks noGrp="1"/>
          </p:cNvSpPr>
          <p:nvPr>
            <p:ph type="title"/>
          </p:nvPr>
        </p:nvSpPr>
        <p:spPr>
          <a:xfrm>
            <a:off x="1156851" y="521525"/>
            <a:ext cx="9888496" cy="900131"/>
          </a:xfrm>
        </p:spPr>
        <p:txBody>
          <a:bodyPr anchor="t">
            <a:normAutofit/>
          </a:bodyPr>
          <a:lstStyle/>
          <a:p>
            <a:r>
              <a:rPr lang="en-US" sz="4000">
                <a:solidFill>
                  <a:schemeClr val="bg1"/>
                </a:solidFill>
                <a:latin typeface="Georgia"/>
                <a:ea typeface="Calibri Light"/>
                <a:cs typeface="Calibri Light"/>
              </a:rPr>
              <a:t>His Legacy</a:t>
            </a:r>
            <a:endParaRPr lang="en-US" sz="4000">
              <a:solidFill>
                <a:schemeClr val="bg1"/>
              </a:solidFill>
              <a:latin typeface="Georgia"/>
            </a:endParaRPr>
          </a:p>
        </p:txBody>
      </p:sp>
      <p:sp>
        <p:nvSpPr>
          <p:cNvPr id="10" name="Rectangle 9">
            <a:extLst>
              <a:ext uri="{FF2B5EF4-FFF2-40B4-BE49-F238E27FC236}">
                <a16:creationId xmlns:a16="http://schemas.microsoft.com/office/drawing/2014/main" xmlns="" id="{A55D5633-D557-4DCA-982C-FF36EB7A1C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450D3AD2-FA80-415F-A9CE-54D884561C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77A2FB3-6FB9-2449-F1A0-78026EA4BA7E}"/>
              </a:ext>
            </a:extLst>
          </p:cNvPr>
          <p:cNvSpPr>
            <a:spLocks noGrp="1"/>
          </p:cNvSpPr>
          <p:nvPr>
            <p:ph idx="1"/>
          </p:nvPr>
        </p:nvSpPr>
        <p:spPr>
          <a:xfrm>
            <a:off x="1160371" y="2222165"/>
            <a:ext cx="9885715" cy="4586581"/>
          </a:xfrm>
        </p:spPr>
        <p:txBody>
          <a:bodyPr vert="horz" lIns="91440" tIns="45720" rIns="91440" bIns="45720" rtlCol="0" anchor="t">
            <a:noAutofit/>
          </a:bodyPr>
          <a:lstStyle/>
          <a:p>
            <a:pPr marL="0" indent="0">
              <a:lnSpc>
                <a:spcPct val="150000"/>
              </a:lnSpc>
              <a:buNone/>
            </a:pPr>
            <a:r>
              <a:rPr lang="en-US" sz="2200">
                <a:latin typeface="Calibri Light"/>
                <a:ea typeface="Calibri"/>
                <a:cs typeface="Calibri"/>
              </a:rPr>
              <a:t>Jacques-Louis</a:t>
            </a:r>
            <a:r>
              <a:rPr lang="en-US" sz="2200">
                <a:latin typeface="Calibri Light"/>
                <a:ea typeface="+mn-lt"/>
                <a:cs typeface="+mn-lt"/>
              </a:rPr>
              <a:t> David was, in his time, regarded as the leading painter in France, and arguably all of Western Europe. He was more than just a painter, he was also a teacher. His pupils were inspired and well taught, because of that, they even managed to get a reputation of their own. </a:t>
            </a:r>
          </a:p>
          <a:p>
            <a:pPr marL="0" indent="0">
              <a:lnSpc>
                <a:spcPct val="150000"/>
              </a:lnSpc>
              <a:buNone/>
            </a:pPr>
            <a:r>
              <a:rPr lang="en-US" sz="2200">
                <a:latin typeface="Calibri Light"/>
                <a:ea typeface="+mn-lt"/>
                <a:cs typeface="+mn-lt"/>
              </a:rPr>
              <a:t>Following WW2 he was regarded as a symbol of French national pride and identity, as well as a vital force in the development of European and French art in the modern era. His legacy remains remarkable to this day and continues to inspire, from thousands to millions all over the world.</a:t>
            </a:r>
            <a:endParaRPr lang="en-US" sz="2200">
              <a:latin typeface="Calibri Light"/>
              <a:ea typeface="Calibri"/>
              <a:cs typeface="Calibri"/>
            </a:endParaRPr>
          </a:p>
        </p:txBody>
      </p:sp>
    </p:spTree>
    <p:extLst>
      <p:ext uri="{BB962C8B-B14F-4D97-AF65-F5344CB8AC3E}">
        <p14:creationId xmlns:p14="http://schemas.microsoft.com/office/powerpoint/2010/main" xmlns="" val="400545181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160</Words>
  <Application>Microsoft Office PowerPoint</Application>
  <PresentationFormat>Προσαρμογή</PresentationFormat>
  <Paragraphs>17</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office theme</vt:lpstr>
      <vt:lpstr>Jacques Louis David</vt:lpstr>
      <vt:lpstr>So...</vt:lpstr>
      <vt:lpstr>To Summarize...</vt:lpstr>
      <vt:lpstr>Διαφάνεια 4</vt:lpstr>
      <vt:lpstr>Napoleon crossing the Alps </vt:lpstr>
      <vt:lpstr>National Convetion / Tennis Court Oath</vt:lpstr>
      <vt:lpstr>The Oath of Horatii</vt:lpstr>
      <vt:lpstr>His Legacy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29</cp:revision>
  <dcterms:created xsi:type="dcterms:W3CDTF">2023-10-29T13:31:03Z</dcterms:created>
  <dcterms:modified xsi:type="dcterms:W3CDTF">2023-11-07T11:49:44Z</dcterms:modified>
</cp:coreProperties>
</file>