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6A8FE-96EA-47D2-8E82-92D7CA06DE36}" v="77" dt="2023-11-05T19:01:1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ΘΕΟΔΩΡΟΣ ΑΛΜΕΤΙΔΗΣ" userId="bcac22b3e64a8dd2" providerId="LiveId" clId="{1E16A8FE-96EA-47D2-8E82-92D7CA06DE36}"/>
    <pc:docChg chg="undo redo custSel addSld delSld modSld sldOrd">
      <pc:chgData name="ΘΕΟΔΩΡΟΣ ΑΛΜΕΤΙΔΗΣ" userId="bcac22b3e64a8dd2" providerId="LiveId" clId="{1E16A8FE-96EA-47D2-8E82-92D7CA06DE36}" dt="2023-11-05T19:02:43.921" v="4069" actId="5793"/>
      <pc:docMkLst>
        <pc:docMk/>
      </pc:docMkLst>
      <pc:sldChg chg="addSp delSp modSp new add del mod modTransition setBg addAnim delAnim setClrOvrMap">
        <pc:chgData name="ΘΕΟΔΩΡΟΣ ΑΛΜΕΤΙΔΗΣ" userId="bcac22b3e64a8dd2" providerId="LiveId" clId="{1E16A8FE-96EA-47D2-8E82-92D7CA06DE36}" dt="2023-11-05T19:01:01.862" v="4061" actId="207"/>
        <pc:sldMkLst>
          <pc:docMk/>
          <pc:sldMk cId="3636845749" sldId="256"/>
        </pc:sldMkLst>
        <pc:spChg chg="mod">
          <ac:chgData name="ΘΕΟΔΩΡΟΣ ΑΛΜΕΤΙΔΗΣ" userId="bcac22b3e64a8dd2" providerId="LiveId" clId="{1E16A8FE-96EA-47D2-8E82-92D7CA06DE36}" dt="2023-11-05T19:01:01.862" v="4061" actId="207"/>
          <ac:spMkLst>
            <pc:docMk/>
            <pc:sldMk cId="3636845749" sldId="256"/>
            <ac:spMk id="2" creationId="{5CA51E5B-0435-1F65-271D-890AC5A4B333}"/>
          </ac:spMkLst>
        </pc:spChg>
        <pc:spChg chg="mod">
          <ac:chgData name="ΘΕΟΔΩΡΟΣ ΑΛΜΕΤΙΔΗΣ" userId="bcac22b3e64a8dd2" providerId="LiveId" clId="{1E16A8FE-96EA-47D2-8E82-92D7CA06DE36}" dt="2023-11-05T18:52:03.301" v="3980" actId="2711"/>
          <ac:spMkLst>
            <pc:docMk/>
            <pc:sldMk cId="3636845749" sldId="256"/>
            <ac:spMk id="3" creationId="{BBBC56EF-4656-7CF2-DAB8-EE70B449BC92}"/>
          </ac:spMkLst>
        </pc:spChg>
        <pc:spChg chg="add del">
          <ac:chgData name="ΘΕΟΔΩΡΟΣ ΑΛΜΕΤΙΔΗΣ" userId="bcac22b3e64a8dd2" providerId="LiveId" clId="{1E16A8FE-96EA-47D2-8E82-92D7CA06DE36}" dt="2023-11-05T18:51:07.182" v="3971" actId="26606"/>
          <ac:spMkLst>
            <pc:docMk/>
            <pc:sldMk cId="3636845749" sldId="256"/>
            <ac:spMk id="10" creationId="{71B2258F-86CA-4D4D-8270-BC05FCDEBFB3}"/>
          </ac:spMkLst>
        </pc:spChg>
        <pc:spChg chg="add del">
          <ac:chgData name="ΘΕΟΔΩΡΟΣ ΑΛΜΕΤΙΔΗΣ" userId="bcac22b3e64a8dd2" providerId="LiveId" clId="{1E16A8FE-96EA-47D2-8E82-92D7CA06DE36}" dt="2023-11-05T18:51:10.870" v="3975" actId="26606"/>
          <ac:spMkLst>
            <pc:docMk/>
            <pc:sldMk cId="3636845749" sldId="256"/>
            <ac:spMk id="12" creationId="{F49775AF-8896-43EE-92C6-83497D6DC56F}"/>
          </ac:spMkLst>
        </pc:spChg>
        <pc:spChg chg="add del">
          <ac:chgData name="ΘΕΟΔΩΡΟΣ ΑΛΜΕΤΙΔΗΣ" userId="bcac22b3e64a8dd2" providerId="LiveId" clId="{1E16A8FE-96EA-47D2-8E82-92D7CA06DE36}" dt="2023-11-05T18:51:10.870" v="3975" actId="26606"/>
          <ac:spMkLst>
            <pc:docMk/>
            <pc:sldMk cId="3636845749" sldId="256"/>
            <ac:spMk id="13" creationId="{9B7AD9F6-8CE7-4299-8FC6-328F4DCD3FF9}"/>
          </ac:spMkLst>
        </pc:spChg>
        <pc:spChg chg="add">
          <ac:chgData name="ΘΕΟΔΩΡΟΣ ΑΛΜΕΤΙΔΗΣ" userId="bcac22b3e64a8dd2" providerId="LiveId" clId="{1E16A8FE-96EA-47D2-8E82-92D7CA06DE36}" dt="2023-11-05T18:51:10.888" v="3976" actId="26606"/>
          <ac:spMkLst>
            <pc:docMk/>
            <pc:sldMk cId="3636845749" sldId="256"/>
            <ac:spMk id="15" creationId="{71B2258F-86CA-4D4D-8270-BC05FCDEBFB3}"/>
          </ac:spMkLst>
        </pc:spChg>
        <pc:picChg chg="add mod ord">
          <ac:chgData name="ΘΕΟΔΩΡΟΣ ΑΛΜΕΤΙΔΗΣ" userId="bcac22b3e64a8dd2" providerId="LiveId" clId="{1E16A8FE-96EA-47D2-8E82-92D7CA06DE36}" dt="2023-11-05T18:51:10.888" v="3976" actId="26606"/>
          <ac:picMkLst>
            <pc:docMk/>
            <pc:sldMk cId="3636845749" sldId="256"/>
            <ac:picMk id="5" creationId="{790ED3CA-9D5A-C555-AE4E-96F457F4803F}"/>
          </ac:picMkLst>
        </pc:picChg>
      </pc:sldChg>
      <pc:sldChg chg="addSp delSp modSp new mod modTransition setBg">
        <pc:chgData name="ΘΕΟΔΩΡΟΣ ΑΛΜΕΤΙΔΗΣ" userId="bcac22b3e64a8dd2" providerId="LiveId" clId="{1E16A8FE-96EA-47D2-8E82-92D7CA06DE36}" dt="2023-11-05T19:02:30.251" v="4065" actId="5793"/>
        <pc:sldMkLst>
          <pc:docMk/>
          <pc:sldMk cId="2157647322" sldId="257"/>
        </pc:sldMkLst>
        <pc:spChg chg="mod">
          <ac:chgData name="ΘΕΟΔΩΡΟΣ ΑΛΜΕΤΙΔΗΣ" userId="bcac22b3e64a8dd2" providerId="LiveId" clId="{1E16A8FE-96EA-47D2-8E82-92D7CA06DE36}" dt="2023-11-05T18:52:11.818" v="3981" actId="2711"/>
          <ac:spMkLst>
            <pc:docMk/>
            <pc:sldMk cId="2157647322" sldId="257"/>
            <ac:spMk id="2" creationId="{B95750E6-7F2D-B0F6-7D2A-5180035BF0AC}"/>
          </ac:spMkLst>
        </pc:spChg>
        <pc:spChg chg="del mod">
          <ac:chgData name="ΘΕΟΔΩΡΟΣ ΑΛΜΕΤΙΔΗΣ" userId="bcac22b3e64a8dd2" providerId="LiveId" clId="{1E16A8FE-96EA-47D2-8E82-92D7CA06DE36}" dt="2023-11-05T17:25:22.626" v="675" actId="931"/>
          <ac:spMkLst>
            <pc:docMk/>
            <pc:sldMk cId="2157647322" sldId="257"/>
            <ac:spMk id="3" creationId="{02D59A09-B698-B59B-207D-8AECBC6B1C61}"/>
          </ac:spMkLst>
        </pc:spChg>
        <pc:spChg chg="mod">
          <ac:chgData name="ΘΕΟΔΩΡΟΣ ΑΛΜΕΤΙΔΗΣ" userId="bcac22b3e64a8dd2" providerId="LiveId" clId="{1E16A8FE-96EA-47D2-8E82-92D7CA06DE36}" dt="2023-11-05T19:02:30.251" v="4065" actId="5793"/>
          <ac:spMkLst>
            <pc:docMk/>
            <pc:sldMk cId="2157647322" sldId="257"/>
            <ac:spMk id="4" creationId="{33527877-F3A7-768F-C2EF-FF5B23EBBEA1}"/>
          </ac:spMkLst>
        </pc:spChg>
        <pc:spChg chg="add">
          <ac:chgData name="ΘΕΟΔΩΡΟΣ ΑΛΜΕΤΙΔΗΣ" userId="bcac22b3e64a8dd2" providerId="LiveId" clId="{1E16A8FE-96EA-47D2-8E82-92D7CA06DE36}" dt="2023-11-05T17:25:40.563" v="678" actId="26606"/>
          <ac:spMkLst>
            <pc:docMk/>
            <pc:sldMk cId="2157647322" sldId="257"/>
            <ac:spMk id="11" creationId="{2C61293E-6EBE-43EF-A52C-9BEBFD7679D4}"/>
          </ac:spMkLst>
        </pc:spChg>
        <pc:spChg chg="add">
          <ac:chgData name="ΘΕΟΔΩΡΟΣ ΑΛΜΕΤΙΔΗΣ" userId="bcac22b3e64a8dd2" providerId="LiveId" clId="{1E16A8FE-96EA-47D2-8E82-92D7CA06DE36}" dt="2023-11-05T17:25:40.563" v="678" actId="26606"/>
          <ac:spMkLst>
            <pc:docMk/>
            <pc:sldMk cId="2157647322" sldId="257"/>
            <ac:spMk id="13" creationId="{21540236-BFD5-4A9D-8840-4703E7F76825}"/>
          </ac:spMkLst>
        </pc:spChg>
        <pc:picChg chg="add mod">
          <ac:chgData name="ΘΕΟΔΩΡΟΣ ΑΛΜΕΤΙΔΗΣ" userId="bcac22b3e64a8dd2" providerId="LiveId" clId="{1E16A8FE-96EA-47D2-8E82-92D7CA06DE36}" dt="2023-11-05T17:25:40.563" v="678" actId="26606"/>
          <ac:picMkLst>
            <pc:docMk/>
            <pc:sldMk cId="2157647322" sldId="257"/>
            <ac:picMk id="6" creationId="{882F8723-1B3E-60C1-4FC7-55E53DDD45D5}"/>
          </ac:picMkLst>
        </pc:picChg>
      </pc:sldChg>
      <pc:sldChg chg="new del ord">
        <pc:chgData name="ΘΕΟΔΩΡΟΣ ΑΛΜΕΤΙΔΗΣ" userId="bcac22b3e64a8dd2" providerId="LiveId" clId="{1E16A8FE-96EA-47D2-8E82-92D7CA06DE36}" dt="2023-11-05T17:10:08.597" v="63" actId="47"/>
        <pc:sldMkLst>
          <pc:docMk/>
          <pc:sldMk cId="3243543249" sldId="257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2:43.921" v="4069" actId="5793"/>
        <pc:sldMkLst>
          <pc:docMk/>
          <pc:sldMk cId="1916344850" sldId="258"/>
        </pc:sldMkLst>
        <pc:spChg chg="mod">
          <ac:chgData name="ΘΕΟΔΩΡΟΣ ΑΛΜΕΤΙΔΗΣ" userId="bcac22b3e64a8dd2" providerId="LiveId" clId="{1E16A8FE-96EA-47D2-8E82-92D7CA06DE36}" dt="2023-11-05T18:52:36.436" v="3985" actId="14100"/>
          <ac:spMkLst>
            <pc:docMk/>
            <pc:sldMk cId="1916344850" sldId="258"/>
            <ac:spMk id="2" creationId="{F98DD123-D2DE-481E-4831-EE7FC4F12312}"/>
          </ac:spMkLst>
        </pc:spChg>
        <pc:spChg chg="del">
          <ac:chgData name="ΘΕΟΔΩΡΟΣ ΑΛΜΕΤΙΔΗΣ" userId="bcac22b3e64a8dd2" providerId="LiveId" clId="{1E16A8FE-96EA-47D2-8E82-92D7CA06DE36}" dt="2023-11-05T17:35:51.129" v="1121" actId="931"/>
          <ac:spMkLst>
            <pc:docMk/>
            <pc:sldMk cId="1916344850" sldId="258"/>
            <ac:spMk id="3" creationId="{BF5634D7-24B0-51F0-1AC6-41CF821E41EE}"/>
          </ac:spMkLst>
        </pc:spChg>
        <pc:spChg chg="mod">
          <ac:chgData name="ΘΕΟΔΩΡΟΣ ΑΛΜΕΤΙΔΗΣ" userId="bcac22b3e64a8dd2" providerId="LiveId" clId="{1E16A8FE-96EA-47D2-8E82-92D7CA06DE36}" dt="2023-11-05T19:02:43.921" v="4069" actId="5793"/>
          <ac:spMkLst>
            <pc:docMk/>
            <pc:sldMk cId="1916344850" sldId="258"/>
            <ac:spMk id="4" creationId="{7598CDBB-BC9E-407E-492B-DFBE46E5E7CC}"/>
          </ac:spMkLst>
        </pc:spChg>
        <pc:spChg chg="add del">
          <ac:chgData name="ΘΕΟΔΩΡΟΣ ΑΛΜΕΤΙΔΗΣ" userId="bcac22b3e64a8dd2" providerId="LiveId" clId="{1E16A8FE-96EA-47D2-8E82-92D7CA06DE36}" dt="2023-11-05T17:37:12.089" v="1141" actId="26606"/>
          <ac:spMkLst>
            <pc:docMk/>
            <pc:sldMk cId="1916344850" sldId="258"/>
            <ac:spMk id="11" creationId="{2C61293E-6EBE-43EF-A52C-9BEBFD7679D4}"/>
          </ac:spMkLst>
        </pc:spChg>
        <pc:spChg chg="add del">
          <ac:chgData name="ΘΕΟΔΩΡΟΣ ΑΛΜΕΤΙΔΗΣ" userId="bcac22b3e64a8dd2" providerId="LiveId" clId="{1E16A8FE-96EA-47D2-8E82-92D7CA06DE36}" dt="2023-11-05T17:37:12.089" v="1141" actId="26606"/>
          <ac:spMkLst>
            <pc:docMk/>
            <pc:sldMk cId="1916344850" sldId="258"/>
            <ac:spMk id="13" creationId="{21540236-BFD5-4A9D-8840-4703E7F76825}"/>
          </ac:spMkLst>
        </pc:spChg>
        <pc:spChg chg="add">
          <ac:chgData name="ΘΕΟΔΩΡΟΣ ΑΛΜΕΤΙΔΗΣ" userId="bcac22b3e64a8dd2" providerId="LiveId" clId="{1E16A8FE-96EA-47D2-8E82-92D7CA06DE36}" dt="2023-11-05T17:37:12.089" v="1141" actId="26606"/>
          <ac:spMkLst>
            <pc:docMk/>
            <pc:sldMk cId="1916344850" sldId="258"/>
            <ac:spMk id="18" creationId="{F13C74B1-5B17-4795-BED0-7140497B445A}"/>
          </ac:spMkLst>
        </pc:spChg>
        <pc:spChg chg="add">
          <ac:chgData name="ΘΕΟΔΩΡΟΣ ΑΛΜΕΤΙΔΗΣ" userId="bcac22b3e64a8dd2" providerId="LiveId" clId="{1E16A8FE-96EA-47D2-8E82-92D7CA06DE36}" dt="2023-11-05T17:37:12.089" v="1141" actId="26606"/>
          <ac:spMkLst>
            <pc:docMk/>
            <pc:sldMk cId="1916344850" sldId="258"/>
            <ac:spMk id="20" creationId="{D4974D33-8DC5-464E-8C6D-BE58F0669C17}"/>
          </ac:spMkLst>
        </pc:spChg>
        <pc:picChg chg="add mod ord">
          <ac:chgData name="ΘΕΟΔΩΡΟΣ ΑΛΜΕΤΙΔΗΣ" userId="bcac22b3e64a8dd2" providerId="LiveId" clId="{1E16A8FE-96EA-47D2-8E82-92D7CA06DE36}" dt="2023-11-05T17:37:12.089" v="1141" actId="26606"/>
          <ac:picMkLst>
            <pc:docMk/>
            <pc:sldMk cId="1916344850" sldId="258"/>
            <ac:picMk id="6" creationId="{2E70341B-C094-1B2F-9AE7-75BB899C0A8E}"/>
          </ac:picMkLst>
        </pc:picChg>
      </pc:sldChg>
      <pc:sldChg chg="new add del">
        <pc:chgData name="ΘΕΟΔΩΡΟΣ ΑΛΜΕΤΙΔΗΣ" userId="bcac22b3e64a8dd2" providerId="LiveId" clId="{1E16A8FE-96EA-47D2-8E82-92D7CA06DE36}" dt="2023-11-05T17:10:20.295" v="80" actId="47"/>
        <pc:sldMkLst>
          <pc:docMk/>
          <pc:sldMk cId="2105202781" sldId="258"/>
        </pc:sldMkLst>
      </pc:sldChg>
      <pc:sldChg chg="addSp delSp modSp new mod modTransition setBg setClrOvrMap">
        <pc:chgData name="ΘΕΟΔΩΡΟΣ ΑΛΜΕΤΙΔΗΣ" userId="bcac22b3e64a8dd2" providerId="LiveId" clId="{1E16A8FE-96EA-47D2-8E82-92D7CA06DE36}" dt="2023-11-05T19:00:16.417" v="4051"/>
        <pc:sldMkLst>
          <pc:docMk/>
          <pc:sldMk cId="2664720803" sldId="259"/>
        </pc:sldMkLst>
        <pc:spChg chg="mod ord">
          <ac:chgData name="ΘΕΟΔΩΡΟΣ ΑΛΜΕΤΙΔΗΣ" userId="bcac22b3e64a8dd2" providerId="LiveId" clId="{1E16A8FE-96EA-47D2-8E82-92D7CA06DE36}" dt="2023-11-05T18:53:06.933" v="3989" actId="2711"/>
          <ac:spMkLst>
            <pc:docMk/>
            <pc:sldMk cId="2664720803" sldId="259"/>
            <ac:spMk id="2" creationId="{0D80FD88-DE09-1752-CFC2-4AC13D81E958}"/>
          </ac:spMkLst>
        </pc:spChg>
        <pc:spChg chg="del mod">
          <ac:chgData name="ΘΕΟΔΩΡΟΣ ΑΛΜΕΤΙΔΗΣ" userId="bcac22b3e64a8dd2" providerId="LiveId" clId="{1E16A8FE-96EA-47D2-8E82-92D7CA06DE36}" dt="2023-11-05T17:41:27.662" v="1478" actId="478"/>
          <ac:spMkLst>
            <pc:docMk/>
            <pc:sldMk cId="2664720803" sldId="259"/>
            <ac:spMk id="3" creationId="{13D06E86-6C3C-EACB-8DB7-2EAE40D112ED}"/>
          </ac:spMkLst>
        </pc:spChg>
        <pc:spChg chg="mod ord">
          <ac:chgData name="ΘΕΟΔΩΡΟΣ ΑΛΜΕΤΙΔΗΣ" userId="bcac22b3e64a8dd2" providerId="LiveId" clId="{1E16A8FE-96EA-47D2-8E82-92D7CA06DE36}" dt="2023-11-05T18:57:45.172" v="4042" actId="20577"/>
          <ac:spMkLst>
            <pc:docMk/>
            <pc:sldMk cId="2664720803" sldId="259"/>
            <ac:spMk id="4" creationId="{F38119A6-675B-4106-EF24-7DD16BA09AE5}"/>
          </ac:spMkLst>
        </pc:spChg>
        <pc:spChg chg="add">
          <ac:chgData name="ΘΕΟΔΩΡΟΣ ΑΛΜΕΤΙΔΗΣ" userId="bcac22b3e64a8dd2" providerId="LiveId" clId="{1E16A8FE-96EA-47D2-8E82-92D7CA06DE36}" dt="2023-11-05T17:46:41.455" v="1535" actId="26606"/>
          <ac:spMkLst>
            <pc:docMk/>
            <pc:sldMk cId="2664720803" sldId="259"/>
            <ac:spMk id="16" creationId="{12C63567-9A18-430B-817B-152D609F572F}"/>
          </ac:spMkLst>
        </pc:spChg>
        <pc:spChg chg="add del">
          <ac:chgData name="ΘΕΟΔΩΡΟΣ ΑΛΜΕΤΙΔΗΣ" userId="bcac22b3e64a8dd2" providerId="LiveId" clId="{1E16A8FE-96EA-47D2-8E82-92D7CA06DE36}" dt="2023-11-05T17:46:37.382" v="1534" actId="26606"/>
          <ac:spMkLst>
            <pc:docMk/>
            <pc:sldMk cId="2664720803" sldId="259"/>
            <ac:spMk id="19" creationId="{2A785343-5D24-4118-A2E4-665D196F60C2}"/>
          </ac:spMkLst>
        </pc:spChg>
        <pc:spChg chg="add del">
          <ac:chgData name="ΘΕΟΔΩΡΟΣ ΑΛΜΕΤΙΔΗΣ" userId="bcac22b3e64a8dd2" providerId="LiveId" clId="{1E16A8FE-96EA-47D2-8E82-92D7CA06DE36}" dt="2023-11-05T17:46:37.382" v="1534" actId="26606"/>
          <ac:spMkLst>
            <pc:docMk/>
            <pc:sldMk cId="2664720803" sldId="259"/>
            <ac:spMk id="21" creationId="{32F4D216-10B7-4DCA-A0A1-068E9E32F4F2}"/>
          </ac:spMkLst>
        </pc:spChg>
        <pc:spChg chg="add del">
          <ac:chgData name="ΘΕΟΔΩΡΟΣ ΑΛΜΕΤΙΔΗΣ" userId="bcac22b3e64a8dd2" providerId="LiveId" clId="{1E16A8FE-96EA-47D2-8E82-92D7CA06DE36}" dt="2023-11-05T17:46:29.462" v="1531" actId="26606"/>
          <ac:spMkLst>
            <pc:docMk/>
            <pc:sldMk cId="2664720803" sldId="259"/>
            <ac:spMk id="26" creationId="{12C63567-9A18-430B-817B-152D609F572F}"/>
          </ac:spMkLst>
        </pc:spChg>
        <pc:spChg chg="add del">
          <ac:chgData name="ΘΕΟΔΩΡΟΣ ΑΛΜΕΤΙΔΗΣ" userId="bcac22b3e64a8dd2" providerId="LiveId" clId="{1E16A8FE-96EA-47D2-8E82-92D7CA06DE36}" dt="2023-11-05T17:46:32.178" v="1533" actId="26606"/>
          <ac:spMkLst>
            <pc:docMk/>
            <pc:sldMk cId="2664720803" sldId="259"/>
            <ac:spMk id="28" creationId="{89D15953-1642-4DD6-AD9E-01AA19247FF6}"/>
          </ac:spMkLst>
        </pc:spChg>
        <pc:spChg chg="add del">
          <ac:chgData name="ΘΕΟΔΩΡΟΣ ΑΛΜΕΤΙΔΗΣ" userId="bcac22b3e64a8dd2" providerId="LiveId" clId="{1E16A8FE-96EA-47D2-8E82-92D7CA06DE36}" dt="2023-11-05T17:46:32.178" v="1533" actId="26606"/>
          <ac:spMkLst>
            <pc:docMk/>
            <pc:sldMk cId="2664720803" sldId="259"/>
            <ac:spMk id="29" creationId="{7BC0F8B1-F985-469B-8332-13DBC7665557}"/>
          </ac:spMkLst>
        </pc:spChg>
        <pc:spChg chg="add del">
          <ac:chgData name="ΘΕΟΔΩΡΟΣ ΑΛΜΕΤΙΔΗΣ" userId="bcac22b3e64a8dd2" providerId="LiveId" clId="{1E16A8FE-96EA-47D2-8E82-92D7CA06DE36}" dt="2023-11-05T17:46:32.178" v="1533" actId="26606"/>
          <ac:spMkLst>
            <pc:docMk/>
            <pc:sldMk cId="2664720803" sldId="259"/>
            <ac:spMk id="30" creationId="{FBF3780C-749F-4B50-9E1D-F2B1F6DBB7DD}"/>
          </ac:spMkLst>
        </pc:spChg>
        <pc:picChg chg="add mod ord">
          <ac:chgData name="ΘΕΟΔΩΡΟΣ ΑΛΜΕΤΙΔΗΣ" userId="bcac22b3e64a8dd2" providerId="LiveId" clId="{1E16A8FE-96EA-47D2-8E82-92D7CA06DE36}" dt="2023-11-05T17:46:41.455" v="1535" actId="26606"/>
          <ac:picMkLst>
            <pc:docMk/>
            <pc:sldMk cId="2664720803" sldId="259"/>
            <ac:picMk id="6" creationId="{32A2B363-0AD3-22A7-32F0-417C170EF6EB}"/>
          </ac:picMkLst>
        </pc:picChg>
        <pc:picChg chg="add mod ord">
          <ac:chgData name="ΘΕΟΔΩΡΟΣ ΑΛΜΕΤΙΔΗΣ" userId="bcac22b3e64a8dd2" providerId="LiveId" clId="{1E16A8FE-96EA-47D2-8E82-92D7CA06DE36}" dt="2023-11-05T17:46:41.455" v="1535" actId="26606"/>
          <ac:picMkLst>
            <pc:docMk/>
            <pc:sldMk cId="2664720803" sldId="259"/>
            <ac:picMk id="8" creationId="{B625BDD6-8603-62E0-C3F1-D7454F147D1C}"/>
          </ac:picMkLst>
        </pc:picChg>
        <pc:picChg chg="add mod ord">
          <ac:chgData name="ΘΕΟΔΩΡΟΣ ΑΛΜΕΤΙΔΗΣ" userId="bcac22b3e64a8dd2" providerId="LiveId" clId="{1E16A8FE-96EA-47D2-8E82-92D7CA06DE36}" dt="2023-11-05T17:46:41.455" v="1535" actId="26606"/>
          <ac:picMkLst>
            <pc:docMk/>
            <pc:sldMk cId="2664720803" sldId="259"/>
            <ac:picMk id="10" creationId="{A3BC1143-F77A-9B08-052F-69BA9F2F5B97}"/>
          </ac:picMkLst>
        </pc:picChg>
        <pc:picChg chg="add mod ord">
          <ac:chgData name="ΘΕΟΔΩΡΟΣ ΑΛΜΕΤΙΔΗΣ" userId="bcac22b3e64a8dd2" providerId="LiveId" clId="{1E16A8FE-96EA-47D2-8E82-92D7CA06DE36}" dt="2023-11-05T17:46:41.455" v="1535" actId="26606"/>
          <ac:picMkLst>
            <pc:docMk/>
            <pc:sldMk cId="2664720803" sldId="259"/>
            <ac:picMk id="12" creationId="{03102AD6-D19C-CD44-FD40-B88E62365A99}"/>
          </ac:picMkLst>
        </pc:picChg>
        <pc:picChg chg="add mod ord">
          <ac:chgData name="ΘΕΟΔΩΡΟΣ ΑΛΜΕΤΙΔΗΣ" userId="bcac22b3e64a8dd2" providerId="LiveId" clId="{1E16A8FE-96EA-47D2-8E82-92D7CA06DE36}" dt="2023-11-05T17:46:41.455" v="1535" actId="26606"/>
          <ac:picMkLst>
            <pc:docMk/>
            <pc:sldMk cId="2664720803" sldId="259"/>
            <ac:picMk id="14" creationId="{1750951A-4561-664B-C45A-E543BF5C7081}"/>
          </ac:picMkLst>
        </pc:picChg>
      </pc:sldChg>
      <pc:sldChg chg="new del">
        <pc:chgData name="ΘΕΟΔΩΡΟΣ ΑΛΜΕΤΙΔΗΣ" userId="bcac22b3e64a8dd2" providerId="LiveId" clId="{1E16A8FE-96EA-47D2-8E82-92D7CA06DE36}" dt="2023-11-05T17:10:11.067" v="75" actId="47"/>
        <pc:sldMkLst>
          <pc:docMk/>
          <pc:sldMk cId="2996835978" sldId="259"/>
        </pc:sldMkLst>
      </pc:sldChg>
      <pc:sldChg chg="new del">
        <pc:chgData name="ΘΕΟΔΩΡΟΣ ΑΛΜΕΤΙΔΗΣ" userId="bcac22b3e64a8dd2" providerId="LiveId" clId="{1E16A8FE-96EA-47D2-8E82-92D7CA06DE36}" dt="2023-11-05T17:10:11.029" v="74" actId="47"/>
        <pc:sldMkLst>
          <pc:docMk/>
          <pc:sldMk cId="2133697658" sldId="260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0:19.099" v="4052"/>
        <pc:sldMkLst>
          <pc:docMk/>
          <pc:sldMk cId="3008480071" sldId="260"/>
        </pc:sldMkLst>
        <pc:spChg chg="mod ord">
          <ac:chgData name="ΘΕΟΔΩΡΟΣ ΑΛΜΕΤΙΔΗΣ" userId="bcac22b3e64a8dd2" providerId="LiveId" clId="{1E16A8FE-96EA-47D2-8E82-92D7CA06DE36}" dt="2023-11-05T18:53:25.620" v="3991" actId="2711"/>
          <ac:spMkLst>
            <pc:docMk/>
            <pc:sldMk cId="3008480071" sldId="260"/>
            <ac:spMk id="2" creationId="{F35237C7-A711-37CF-4091-08AB09FDAE56}"/>
          </ac:spMkLst>
        </pc:spChg>
        <pc:spChg chg="del">
          <ac:chgData name="ΘΕΟΔΩΡΟΣ ΑΛΜΕΤΙΔΗΣ" userId="bcac22b3e64a8dd2" providerId="LiveId" clId="{1E16A8FE-96EA-47D2-8E82-92D7CA06DE36}" dt="2023-11-05T17:51:10.327" v="1733" actId="931"/>
          <ac:spMkLst>
            <pc:docMk/>
            <pc:sldMk cId="3008480071" sldId="260"/>
            <ac:spMk id="3" creationId="{5A34C288-F959-0B53-0494-F71EA908C719}"/>
          </ac:spMkLst>
        </pc:spChg>
        <pc:spChg chg="mod">
          <ac:chgData name="ΘΕΟΔΩΡΟΣ ΑΛΜΕΤΙΔΗΣ" userId="bcac22b3e64a8dd2" providerId="LiveId" clId="{1E16A8FE-96EA-47D2-8E82-92D7CA06DE36}" dt="2023-11-05T18:53:46.174" v="3994" actId="2711"/>
          <ac:spMkLst>
            <pc:docMk/>
            <pc:sldMk cId="3008480071" sldId="260"/>
            <ac:spMk id="4" creationId="{3C69AC88-CFAF-E8AC-FB21-A9396B036355}"/>
          </ac:spMkLst>
        </pc:spChg>
        <pc:spChg chg="add">
          <ac:chgData name="ΘΕΟΔΩΡΟΣ ΑΛΜΕΤΙΔΗΣ" userId="bcac22b3e64a8dd2" providerId="LiveId" clId="{1E16A8FE-96EA-47D2-8E82-92D7CA06DE36}" dt="2023-11-05T17:51:37.039" v="1736" actId="26606"/>
          <ac:spMkLst>
            <pc:docMk/>
            <pc:sldMk cId="3008480071" sldId="260"/>
            <ac:spMk id="11" creationId="{8FC9BE17-9A7B-462D-AE50-3D8777387304}"/>
          </ac:spMkLst>
        </pc:spChg>
        <pc:spChg chg="add">
          <ac:chgData name="ΘΕΟΔΩΡΟΣ ΑΛΜΕΤΙΔΗΣ" userId="bcac22b3e64a8dd2" providerId="LiveId" clId="{1E16A8FE-96EA-47D2-8E82-92D7CA06DE36}" dt="2023-11-05T17:51:37.039" v="1736" actId="26606"/>
          <ac:spMkLst>
            <pc:docMk/>
            <pc:sldMk cId="3008480071" sldId="260"/>
            <ac:spMk id="13" creationId="{3EBE8569-6AEC-4B8C-8D53-2DE337CDBA65}"/>
          </ac:spMkLst>
        </pc:spChg>
        <pc:spChg chg="add">
          <ac:chgData name="ΘΕΟΔΩΡΟΣ ΑΛΜΕΤΙΔΗΣ" userId="bcac22b3e64a8dd2" providerId="LiveId" clId="{1E16A8FE-96EA-47D2-8E82-92D7CA06DE36}" dt="2023-11-05T17:51:37.039" v="1736" actId="26606"/>
          <ac:spMkLst>
            <pc:docMk/>
            <pc:sldMk cId="3008480071" sldId="260"/>
            <ac:spMk id="15" creationId="{55D4142C-5077-457F-A6AD-3FECFDB39685}"/>
          </ac:spMkLst>
        </pc:spChg>
        <pc:spChg chg="add">
          <ac:chgData name="ΘΕΟΔΩΡΟΣ ΑΛΜΕΤΙΔΗΣ" userId="bcac22b3e64a8dd2" providerId="LiveId" clId="{1E16A8FE-96EA-47D2-8E82-92D7CA06DE36}" dt="2023-11-05T17:51:37.039" v="1736" actId="26606"/>
          <ac:spMkLst>
            <pc:docMk/>
            <pc:sldMk cId="3008480071" sldId="260"/>
            <ac:spMk id="17" creationId="{7A5F0580-5EE9-419F-96EE-B6529EF6E7D0}"/>
          </ac:spMkLst>
        </pc:spChg>
        <pc:picChg chg="add mod">
          <ac:chgData name="ΘΕΟΔΩΡΟΣ ΑΛΜΕΤΙΔΗΣ" userId="bcac22b3e64a8dd2" providerId="LiveId" clId="{1E16A8FE-96EA-47D2-8E82-92D7CA06DE36}" dt="2023-11-05T17:51:50.571" v="1739" actId="14100"/>
          <ac:picMkLst>
            <pc:docMk/>
            <pc:sldMk cId="3008480071" sldId="260"/>
            <ac:picMk id="6" creationId="{A66E0BB9-BF9A-CC37-17C3-40C0268348A3}"/>
          </ac:picMkLst>
        </pc:picChg>
      </pc:sldChg>
      <pc:sldChg chg="addSp delSp modSp new mod modTransition setBg">
        <pc:chgData name="ΘΕΟΔΩΡΟΣ ΑΛΜΕΤΙΔΗΣ" userId="bcac22b3e64a8dd2" providerId="LiveId" clId="{1E16A8FE-96EA-47D2-8E82-92D7CA06DE36}" dt="2023-11-05T19:00:21.563" v="4053"/>
        <pc:sldMkLst>
          <pc:docMk/>
          <pc:sldMk cId="1516754517" sldId="261"/>
        </pc:sldMkLst>
        <pc:spChg chg="mod">
          <ac:chgData name="ΘΕΟΔΩΡΟΣ ΑΛΜΕΤΙΔΗΣ" userId="bcac22b3e64a8dd2" providerId="LiveId" clId="{1E16A8FE-96EA-47D2-8E82-92D7CA06DE36}" dt="2023-11-05T18:54:47.748" v="4002" actId="255"/>
          <ac:spMkLst>
            <pc:docMk/>
            <pc:sldMk cId="1516754517" sldId="261"/>
            <ac:spMk id="2" creationId="{C170B499-D4ED-30C2-8C9C-E39583E80FFD}"/>
          </ac:spMkLst>
        </pc:spChg>
        <pc:spChg chg="del">
          <ac:chgData name="ΘΕΟΔΩΡΟΣ ΑΛΜΕΤΙΔΗΣ" userId="bcac22b3e64a8dd2" providerId="LiveId" clId="{1E16A8FE-96EA-47D2-8E82-92D7CA06DE36}" dt="2023-11-05T18:07:58.470" v="2159" actId="931"/>
          <ac:spMkLst>
            <pc:docMk/>
            <pc:sldMk cId="1516754517" sldId="261"/>
            <ac:spMk id="3" creationId="{7622FC6B-B04A-5B47-707A-F53534AA00FF}"/>
          </ac:spMkLst>
        </pc:spChg>
        <pc:spChg chg="mod">
          <ac:chgData name="ΘΕΟΔΩΡΟΣ ΑΛΜΕΤΙΔΗΣ" userId="bcac22b3e64a8dd2" providerId="LiveId" clId="{1E16A8FE-96EA-47D2-8E82-92D7CA06DE36}" dt="2023-11-05T18:57:21.003" v="4028" actId="5793"/>
          <ac:spMkLst>
            <pc:docMk/>
            <pc:sldMk cId="1516754517" sldId="261"/>
            <ac:spMk id="4" creationId="{BDBBAF58-11B8-17D7-5B7E-FCA063ACEC17}"/>
          </ac:spMkLst>
        </pc:spChg>
        <pc:spChg chg="add del">
          <ac:chgData name="ΘΕΟΔΩΡΟΣ ΑΛΜΕΤΙΔΗΣ" userId="bcac22b3e64a8dd2" providerId="LiveId" clId="{1E16A8FE-96EA-47D2-8E82-92D7CA06DE36}" dt="2023-11-05T18:08:32.168" v="2163" actId="26606"/>
          <ac:spMkLst>
            <pc:docMk/>
            <pc:sldMk cId="1516754517" sldId="261"/>
            <ac:spMk id="11" creationId="{D009D6D5-DAC2-4A8B-A17A-E206B9012D09}"/>
          </ac:spMkLst>
        </pc:spChg>
        <pc:spChg chg="add del">
          <ac:chgData name="ΘΕΟΔΩΡΟΣ ΑΛΜΕΤΙΔΗΣ" userId="bcac22b3e64a8dd2" providerId="LiveId" clId="{1E16A8FE-96EA-47D2-8E82-92D7CA06DE36}" dt="2023-11-05T18:08:42.853" v="2165" actId="26606"/>
          <ac:spMkLst>
            <pc:docMk/>
            <pc:sldMk cId="1516754517" sldId="261"/>
            <ac:spMk id="13" creationId="{3F0B8CEB-8279-4E5E-A0CE-1FC9F71736F2}"/>
          </ac:spMkLst>
        </pc:spChg>
        <pc:spChg chg="add del">
          <ac:chgData name="ΘΕΟΔΩΡΟΣ ΑΛΜΕΤΙΔΗΣ" userId="bcac22b3e64a8dd2" providerId="LiveId" clId="{1E16A8FE-96EA-47D2-8E82-92D7CA06DE36}" dt="2023-11-05T18:08:42.853" v="2165" actId="26606"/>
          <ac:spMkLst>
            <pc:docMk/>
            <pc:sldMk cId="1516754517" sldId="261"/>
            <ac:spMk id="14" creationId="{23E547B5-89CF-4EC0-96DE-25771AED0799}"/>
          </ac:spMkLst>
        </pc:spChg>
        <pc:spChg chg="add">
          <ac:chgData name="ΘΕΟΔΩΡΟΣ ΑΛΜΕΤΙΔΗΣ" userId="bcac22b3e64a8dd2" providerId="LiveId" clId="{1E16A8FE-96EA-47D2-8E82-92D7CA06DE36}" dt="2023-11-05T18:08:42.873" v="2166" actId="26606"/>
          <ac:spMkLst>
            <pc:docMk/>
            <pc:sldMk cId="1516754517" sldId="261"/>
            <ac:spMk id="16" creationId="{D009D6D5-DAC2-4A8B-A17A-E206B9012D09}"/>
          </ac:spMkLst>
        </pc:spChg>
        <pc:picChg chg="add mod ord">
          <ac:chgData name="ΘΕΟΔΩΡΟΣ ΑΛΜΕΤΙΔΗΣ" userId="bcac22b3e64a8dd2" providerId="LiveId" clId="{1E16A8FE-96EA-47D2-8E82-92D7CA06DE36}" dt="2023-11-05T18:54:54.642" v="4003" actId="1076"/>
          <ac:picMkLst>
            <pc:docMk/>
            <pc:sldMk cId="1516754517" sldId="261"/>
            <ac:picMk id="6" creationId="{1B3BC71A-4E7C-9FB5-1B08-9605E4BE8C98}"/>
          </ac:picMkLst>
        </pc:picChg>
      </pc:sldChg>
      <pc:sldChg chg="new del">
        <pc:chgData name="ΘΕΟΔΩΡΟΣ ΑΛΜΕΤΙΔΗΣ" userId="bcac22b3e64a8dd2" providerId="LiveId" clId="{1E16A8FE-96EA-47D2-8E82-92D7CA06DE36}" dt="2023-11-05T17:10:09.193" v="64" actId="47"/>
        <pc:sldMkLst>
          <pc:docMk/>
          <pc:sldMk cId="2385693773" sldId="261"/>
        </pc:sldMkLst>
      </pc:sldChg>
      <pc:sldChg chg="new del">
        <pc:chgData name="ΘΕΟΔΩΡΟΣ ΑΛΜΕΤΙΔΗΣ" userId="bcac22b3e64a8dd2" providerId="LiveId" clId="{1E16A8FE-96EA-47D2-8E82-92D7CA06DE36}" dt="2023-11-05T17:10:09.482" v="65" actId="47"/>
        <pc:sldMkLst>
          <pc:docMk/>
          <pc:sldMk cId="1179816112" sldId="262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0:24.752" v="4054"/>
        <pc:sldMkLst>
          <pc:docMk/>
          <pc:sldMk cId="3686936828" sldId="262"/>
        </pc:sldMkLst>
        <pc:spChg chg="mod ord">
          <ac:chgData name="ΘΕΟΔΩΡΟΣ ΑΛΜΕΤΙΔΗΣ" userId="bcac22b3e64a8dd2" providerId="LiveId" clId="{1E16A8FE-96EA-47D2-8E82-92D7CA06DE36}" dt="2023-11-05T18:55:15.850" v="4006" actId="2711"/>
          <ac:spMkLst>
            <pc:docMk/>
            <pc:sldMk cId="3686936828" sldId="262"/>
            <ac:spMk id="2" creationId="{431FA0D1-0F48-EF23-3F31-336A957D64B3}"/>
          </ac:spMkLst>
        </pc:spChg>
        <pc:spChg chg="del">
          <ac:chgData name="ΘΕΟΔΩΡΟΣ ΑΛΜΕΤΙΔΗΣ" userId="bcac22b3e64a8dd2" providerId="LiveId" clId="{1E16A8FE-96EA-47D2-8E82-92D7CA06DE36}" dt="2023-11-05T18:16:42.095" v="2630" actId="931"/>
          <ac:spMkLst>
            <pc:docMk/>
            <pc:sldMk cId="3686936828" sldId="262"/>
            <ac:spMk id="3" creationId="{D8DDC1DF-8A9F-880B-2284-8756847C8F4D}"/>
          </ac:spMkLst>
        </pc:spChg>
        <pc:spChg chg="mod">
          <ac:chgData name="ΘΕΟΔΩΡΟΣ ΑΛΜΕΤΙΔΗΣ" userId="bcac22b3e64a8dd2" providerId="LiveId" clId="{1E16A8FE-96EA-47D2-8E82-92D7CA06DE36}" dt="2023-11-05T18:57:11.639" v="4027" actId="5793"/>
          <ac:spMkLst>
            <pc:docMk/>
            <pc:sldMk cId="3686936828" sldId="262"/>
            <ac:spMk id="4" creationId="{74721906-8395-24B6-9F8E-301B090B4971}"/>
          </ac:spMkLst>
        </pc:spChg>
        <pc:spChg chg="add">
          <ac:chgData name="ΘΕΟΔΩΡΟΣ ΑΛΜΕΤΙΔΗΣ" userId="bcac22b3e64a8dd2" providerId="LiveId" clId="{1E16A8FE-96EA-47D2-8E82-92D7CA06DE36}" dt="2023-11-05T18:17:01.020" v="2633" actId="26606"/>
          <ac:spMkLst>
            <pc:docMk/>
            <pc:sldMk cId="3686936828" sldId="262"/>
            <ac:spMk id="11" creationId="{8F90786E-B72D-4C32-BDCE-A170B007822D}"/>
          </ac:spMkLst>
        </pc:spChg>
        <pc:spChg chg="add">
          <ac:chgData name="ΘΕΟΔΩΡΟΣ ΑΛΜΕΤΙΔΗΣ" userId="bcac22b3e64a8dd2" providerId="LiveId" clId="{1E16A8FE-96EA-47D2-8E82-92D7CA06DE36}" dt="2023-11-05T18:17:01.020" v="2633" actId="26606"/>
          <ac:spMkLst>
            <pc:docMk/>
            <pc:sldMk cId="3686936828" sldId="262"/>
            <ac:spMk id="13" creationId="{5E46F2E7-848F-4A6C-A098-4764FDEA771A}"/>
          </ac:spMkLst>
        </pc:spChg>
        <pc:picChg chg="add mod">
          <ac:chgData name="ΘΕΟΔΩΡΟΣ ΑΛΜΕΤΙΔΗΣ" userId="bcac22b3e64a8dd2" providerId="LiveId" clId="{1E16A8FE-96EA-47D2-8E82-92D7CA06DE36}" dt="2023-11-05T18:17:01.020" v="2633" actId="26606"/>
          <ac:picMkLst>
            <pc:docMk/>
            <pc:sldMk cId="3686936828" sldId="262"/>
            <ac:picMk id="6" creationId="{442FA1E6-2C1A-21F9-71E0-2013DF79D674}"/>
          </ac:picMkLst>
        </pc:picChg>
      </pc:sldChg>
      <pc:sldChg chg="new del">
        <pc:chgData name="ΘΕΟΔΩΡΟΣ ΑΛΜΕΤΙΔΗΣ" userId="bcac22b3e64a8dd2" providerId="LiveId" clId="{1E16A8FE-96EA-47D2-8E82-92D7CA06DE36}" dt="2023-11-05T17:10:09.698" v="66" actId="47"/>
        <pc:sldMkLst>
          <pc:docMk/>
          <pc:sldMk cId="1333024183" sldId="263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0:30.981" v="4055"/>
        <pc:sldMkLst>
          <pc:docMk/>
          <pc:sldMk cId="1425667239" sldId="263"/>
        </pc:sldMkLst>
        <pc:spChg chg="mod ord">
          <ac:chgData name="ΘΕΟΔΩΡΟΣ ΑΛΜΕΤΙΔΗΣ" userId="bcac22b3e64a8dd2" providerId="LiveId" clId="{1E16A8FE-96EA-47D2-8E82-92D7CA06DE36}" dt="2023-11-05T18:55:47.893" v="4011" actId="14100"/>
          <ac:spMkLst>
            <pc:docMk/>
            <pc:sldMk cId="1425667239" sldId="263"/>
            <ac:spMk id="2" creationId="{B784F518-093F-47DA-1DBB-52080F73B3E4}"/>
          </ac:spMkLst>
        </pc:spChg>
        <pc:spChg chg="del">
          <ac:chgData name="ΘΕΟΔΩΡΟΣ ΑΛΜΕΤΙΔΗΣ" userId="bcac22b3e64a8dd2" providerId="LiveId" clId="{1E16A8FE-96EA-47D2-8E82-92D7CA06DE36}" dt="2023-11-05T18:24:01.461" v="3053" actId="931"/>
          <ac:spMkLst>
            <pc:docMk/>
            <pc:sldMk cId="1425667239" sldId="263"/>
            <ac:spMk id="3" creationId="{33F0B911-C7BE-4AC2-F3DC-F15A7A4A3E36}"/>
          </ac:spMkLst>
        </pc:spChg>
        <pc:spChg chg="mod">
          <ac:chgData name="ΘΕΟΔΩΡΟΣ ΑΛΜΕΤΙΔΗΣ" userId="bcac22b3e64a8dd2" providerId="LiveId" clId="{1E16A8FE-96EA-47D2-8E82-92D7CA06DE36}" dt="2023-11-05T18:55:55.709" v="4012" actId="2711"/>
          <ac:spMkLst>
            <pc:docMk/>
            <pc:sldMk cId="1425667239" sldId="263"/>
            <ac:spMk id="4" creationId="{EB3A66BA-E00E-C579-2584-C7EBF3F86325}"/>
          </ac:spMkLst>
        </pc:spChg>
        <pc:spChg chg="add del">
          <ac:chgData name="ΘΕΟΔΩΡΟΣ ΑΛΜΕΤΙΔΗΣ" userId="bcac22b3e64a8dd2" providerId="LiveId" clId="{1E16A8FE-96EA-47D2-8E82-92D7CA06DE36}" dt="2023-11-05T18:24:16.022" v="3057" actId="26606"/>
          <ac:spMkLst>
            <pc:docMk/>
            <pc:sldMk cId="1425667239" sldId="263"/>
            <ac:spMk id="11" creationId="{3ECBE1F1-D69B-4AFA-ABD5-8E41720EF6DE}"/>
          </ac:spMkLst>
        </pc:spChg>
        <pc:spChg chg="add del">
          <ac:chgData name="ΘΕΟΔΩΡΟΣ ΑΛΜΕΤΙΔΗΣ" userId="bcac22b3e64a8dd2" providerId="LiveId" clId="{1E16A8FE-96EA-47D2-8E82-92D7CA06DE36}" dt="2023-11-05T18:24:16.022" v="3057" actId="26606"/>
          <ac:spMkLst>
            <pc:docMk/>
            <pc:sldMk cId="1425667239" sldId="263"/>
            <ac:spMk id="13" creationId="{603A6265-E10C-4B85-9C20-E75FCAF9CC63}"/>
          </ac:spMkLst>
        </pc:spChg>
        <pc:spChg chg="add del">
          <ac:chgData name="ΘΕΟΔΩΡΟΣ ΑΛΜΕΤΙΔΗΣ" userId="bcac22b3e64a8dd2" providerId="LiveId" clId="{1E16A8FE-96EA-47D2-8E82-92D7CA06DE36}" dt="2023-11-05T18:24:36.796" v="3061" actId="26606"/>
          <ac:spMkLst>
            <pc:docMk/>
            <pc:sldMk cId="1425667239" sldId="263"/>
            <ac:spMk id="15" creationId="{F720743B-9C97-37DF-D56A-D2A9E750BD12}"/>
          </ac:spMkLst>
        </pc:spChg>
        <pc:spChg chg="add del">
          <ac:chgData name="ΘΕΟΔΩΡΟΣ ΑΛΜΕΤΙΔΗΣ" userId="bcac22b3e64a8dd2" providerId="LiveId" clId="{1E16A8FE-96EA-47D2-8E82-92D7CA06DE36}" dt="2023-11-05T18:24:36.796" v="3061" actId="26606"/>
          <ac:spMkLst>
            <pc:docMk/>
            <pc:sldMk cId="1425667239" sldId="263"/>
            <ac:spMk id="16" creationId="{D4420C61-30B9-D26F-6720-C32154CA34BF}"/>
          </ac:spMkLst>
        </pc:spChg>
        <pc:spChg chg="add del">
          <ac:chgData name="ΘΕΟΔΩΡΟΣ ΑΛΜΕΤΙΔΗΣ" userId="bcac22b3e64a8dd2" providerId="LiveId" clId="{1E16A8FE-96EA-47D2-8E82-92D7CA06DE36}" dt="2023-11-05T18:24:36.796" v="3061" actId="26606"/>
          <ac:spMkLst>
            <pc:docMk/>
            <pc:sldMk cId="1425667239" sldId="263"/>
            <ac:spMk id="17" creationId="{39C3539A-A126-556F-3B61-690C785C75D3}"/>
          </ac:spMkLst>
        </pc:spChg>
        <pc:spChg chg="add del">
          <ac:chgData name="ΘΕΟΔΩΡΟΣ ΑΛΜΕΤΙΔΗΣ" userId="bcac22b3e64a8dd2" providerId="LiveId" clId="{1E16A8FE-96EA-47D2-8E82-92D7CA06DE36}" dt="2023-11-05T18:24:36.796" v="3061" actId="26606"/>
          <ac:spMkLst>
            <pc:docMk/>
            <pc:sldMk cId="1425667239" sldId="263"/>
            <ac:spMk id="18" creationId="{38505720-2558-A390-8612-99A55D48F42A}"/>
          </ac:spMkLst>
        </pc:spChg>
        <pc:spChg chg="add del">
          <ac:chgData name="ΘΕΟΔΩΡΟΣ ΑΛΜΕΤΙΔΗΣ" userId="bcac22b3e64a8dd2" providerId="LiveId" clId="{1E16A8FE-96EA-47D2-8E82-92D7CA06DE36}" dt="2023-11-05T18:24:36.796" v="3061" actId="26606"/>
          <ac:spMkLst>
            <pc:docMk/>
            <pc:sldMk cId="1425667239" sldId="263"/>
            <ac:spMk id="19" creationId="{E5089FB1-F28D-0DD0-436F-D094F3C82331}"/>
          </ac:spMkLst>
        </pc:spChg>
        <pc:spChg chg="add del">
          <ac:chgData name="ΘΕΟΔΩΡΟΣ ΑΛΜΕΤΙΔΗΣ" userId="bcac22b3e64a8dd2" providerId="LiveId" clId="{1E16A8FE-96EA-47D2-8E82-92D7CA06DE36}" dt="2023-11-05T18:24:53.669" v="3064" actId="26606"/>
          <ac:spMkLst>
            <pc:docMk/>
            <pc:sldMk cId="1425667239" sldId="263"/>
            <ac:spMk id="24" creationId="{2C61293E-6EBE-43EF-A52C-9BEBFD7679D4}"/>
          </ac:spMkLst>
        </pc:spChg>
        <pc:spChg chg="add del">
          <ac:chgData name="ΘΕΟΔΩΡΟΣ ΑΛΜΕΤΙΔΗΣ" userId="bcac22b3e64a8dd2" providerId="LiveId" clId="{1E16A8FE-96EA-47D2-8E82-92D7CA06DE36}" dt="2023-11-05T18:24:53.669" v="3064" actId="26606"/>
          <ac:spMkLst>
            <pc:docMk/>
            <pc:sldMk cId="1425667239" sldId="263"/>
            <ac:spMk id="26" creationId="{21540236-BFD5-4A9D-8840-4703E7F76825}"/>
          </ac:spMkLst>
        </pc:spChg>
        <pc:picChg chg="add mod ord">
          <ac:chgData name="ΘΕΟΔΩΡΟΣ ΑΛΜΕΤΙΔΗΣ" userId="bcac22b3e64a8dd2" providerId="LiveId" clId="{1E16A8FE-96EA-47D2-8E82-92D7CA06DE36}" dt="2023-11-05T18:25:08.067" v="3068" actId="14100"/>
          <ac:picMkLst>
            <pc:docMk/>
            <pc:sldMk cId="1425667239" sldId="263"/>
            <ac:picMk id="6" creationId="{E45F8E40-BB06-E4D1-BAE8-9B1FDDF249B8}"/>
          </ac:picMkLst>
        </pc:picChg>
        <pc:cxnChg chg="add">
          <ac:chgData name="ΘΕΟΔΩΡΟΣ ΑΛΜΕΤΙΔΗΣ" userId="bcac22b3e64a8dd2" providerId="LiveId" clId="{1E16A8FE-96EA-47D2-8E82-92D7CA06DE36}" dt="2023-11-05T18:24:53.669" v="3064" actId="26606"/>
          <ac:cxnSpMkLst>
            <pc:docMk/>
            <pc:sldMk cId="1425667239" sldId="263"/>
            <ac:cxnSpMk id="31" creationId="{FC23E3B9-5ABF-58B3-E2B0-E9A5DAA90037}"/>
          </ac:cxnSpMkLst>
        </pc:cxnChg>
      </pc:sldChg>
      <pc:sldChg chg="addSp delSp modSp new mod modTransition setBg">
        <pc:chgData name="ΘΕΟΔΩΡΟΣ ΑΛΜΕΤΙΔΗΣ" userId="bcac22b3e64a8dd2" providerId="LiveId" clId="{1E16A8FE-96EA-47D2-8E82-92D7CA06DE36}" dt="2023-11-05T19:00:33.601" v="4056"/>
        <pc:sldMkLst>
          <pc:docMk/>
          <pc:sldMk cId="1583794305" sldId="264"/>
        </pc:sldMkLst>
        <pc:spChg chg="mod">
          <ac:chgData name="ΘΕΟΔΩΡΟΣ ΑΛΜΕΤΙΔΗΣ" userId="bcac22b3e64a8dd2" providerId="LiveId" clId="{1E16A8FE-96EA-47D2-8E82-92D7CA06DE36}" dt="2023-11-05T18:56:07.120" v="4013" actId="2711"/>
          <ac:spMkLst>
            <pc:docMk/>
            <pc:sldMk cId="1583794305" sldId="264"/>
            <ac:spMk id="2" creationId="{69535A69-5BCB-B0F1-D3A7-9D5D9D68C61F}"/>
          </ac:spMkLst>
        </pc:spChg>
        <pc:spChg chg="del">
          <ac:chgData name="ΘΕΟΔΩΡΟΣ ΑΛΜΕΤΙΔΗΣ" userId="bcac22b3e64a8dd2" providerId="LiveId" clId="{1E16A8FE-96EA-47D2-8E82-92D7CA06DE36}" dt="2023-11-05T18:32:19.769" v="3405" actId="931"/>
          <ac:spMkLst>
            <pc:docMk/>
            <pc:sldMk cId="1583794305" sldId="264"/>
            <ac:spMk id="3" creationId="{B6B90219-7ABE-B651-222D-923DC99644A4}"/>
          </ac:spMkLst>
        </pc:spChg>
        <pc:spChg chg="mod">
          <ac:chgData name="ΘΕΟΔΩΡΟΣ ΑΛΜΕΤΙΔΗΣ" userId="bcac22b3e64a8dd2" providerId="LiveId" clId="{1E16A8FE-96EA-47D2-8E82-92D7CA06DE36}" dt="2023-11-05T18:56:27.165" v="4020" actId="5793"/>
          <ac:spMkLst>
            <pc:docMk/>
            <pc:sldMk cId="1583794305" sldId="264"/>
            <ac:spMk id="4" creationId="{6F6CCE91-E21F-F1C2-2AD9-3E3E3F4204E5}"/>
          </ac:spMkLst>
        </pc:spChg>
        <pc:spChg chg="add del">
          <ac:chgData name="ΘΕΟΔΩΡΟΣ ΑΛΜΕΤΙΔΗΣ" userId="bcac22b3e64a8dd2" providerId="LiveId" clId="{1E16A8FE-96EA-47D2-8E82-92D7CA06DE36}" dt="2023-11-05T18:33:02.984" v="3409" actId="26606"/>
          <ac:spMkLst>
            <pc:docMk/>
            <pc:sldMk cId="1583794305" sldId="264"/>
            <ac:spMk id="11" creationId="{AE3A741D-C19B-960A-5803-1C5887147820}"/>
          </ac:spMkLst>
        </pc:spChg>
        <pc:spChg chg="add del">
          <ac:chgData name="ΘΕΟΔΩΡΟΣ ΑΛΜΕΤΙΔΗΣ" userId="bcac22b3e64a8dd2" providerId="LiveId" clId="{1E16A8FE-96EA-47D2-8E82-92D7CA06DE36}" dt="2023-11-05T18:33:02.984" v="3409" actId="26606"/>
          <ac:spMkLst>
            <pc:docMk/>
            <pc:sldMk cId="1583794305" sldId="264"/>
            <ac:spMk id="13" creationId="{DC39DE25-0E4E-0AA7-0932-1D78C2372786}"/>
          </ac:spMkLst>
        </pc:spChg>
        <pc:spChg chg="add del">
          <ac:chgData name="ΘΕΟΔΩΡΟΣ ΑΛΜΕΤΙΔΗΣ" userId="bcac22b3e64a8dd2" providerId="LiveId" clId="{1E16A8FE-96EA-47D2-8E82-92D7CA06DE36}" dt="2023-11-05T18:33:02.984" v="3409" actId="26606"/>
          <ac:spMkLst>
            <pc:docMk/>
            <pc:sldMk cId="1583794305" sldId="264"/>
            <ac:spMk id="15" creationId="{8D6EA299-0840-6DEA-E670-C49AEBC87E89}"/>
          </ac:spMkLst>
        </pc:spChg>
        <pc:spChg chg="add del">
          <ac:chgData name="ΘΕΟΔΩΡΟΣ ΑΛΜΕΤΙΔΗΣ" userId="bcac22b3e64a8dd2" providerId="LiveId" clId="{1E16A8FE-96EA-47D2-8E82-92D7CA06DE36}" dt="2023-11-05T18:33:06.416" v="3411" actId="26606"/>
          <ac:spMkLst>
            <pc:docMk/>
            <pc:sldMk cId="1583794305" sldId="264"/>
            <ac:spMk id="17" creationId="{C0763A76-9F1C-4FC5-82B7-DD475DA461B2}"/>
          </ac:spMkLst>
        </pc:spChg>
        <pc:spChg chg="add del">
          <ac:chgData name="ΘΕΟΔΩΡΟΣ ΑΛΜΕΤΙΔΗΣ" userId="bcac22b3e64a8dd2" providerId="LiveId" clId="{1E16A8FE-96EA-47D2-8E82-92D7CA06DE36}" dt="2023-11-05T18:33:06.416" v="3411" actId="26606"/>
          <ac:spMkLst>
            <pc:docMk/>
            <pc:sldMk cId="1583794305" sldId="264"/>
            <ac:spMk id="18" creationId="{E81BF4F6-F2CF-4984-9D14-D6966D92F99F}"/>
          </ac:spMkLst>
        </pc:spChg>
        <pc:spChg chg="add">
          <ac:chgData name="ΘΕΟΔΩΡΟΣ ΑΛΜΕΤΙΔΗΣ" userId="bcac22b3e64a8dd2" providerId="LiveId" clId="{1E16A8FE-96EA-47D2-8E82-92D7CA06DE36}" dt="2023-11-05T18:33:06.439" v="3412" actId="26606"/>
          <ac:spMkLst>
            <pc:docMk/>
            <pc:sldMk cId="1583794305" sldId="264"/>
            <ac:spMk id="19" creationId="{E5089FB1-F28D-0DD0-436F-D094F3C82331}"/>
          </ac:spMkLst>
        </pc:spChg>
        <pc:spChg chg="add">
          <ac:chgData name="ΘΕΟΔΩΡΟΣ ΑΛΜΕΤΙΔΗΣ" userId="bcac22b3e64a8dd2" providerId="LiveId" clId="{1E16A8FE-96EA-47D2-8E82-92D7CA06DE36}" dt="2023-11-05T18:33:06.439" v="3412" actId="26606"/>
          <ac:spMkLst>
            <pc:docMk/>
            <pc:sldMk cId="1583794305" sldId="264"/>
            <ac:spMk id="20" creationId="{D4420C61-30B9-D26F-6720-C32154CA34BF}"/>
          </ac:spMkLst>
        </pc:spChg>
        <pc:spChg chg="add">
          <ac:chgData name="ΘΕΟΔΩΡΟΣ ΑΛΜΕΤΙΔΗΣ" userId="bcac22b3e64a8dd2" providerId="LiveId" clId="{1E16A8FE-96EA-47D2-8E82-92D7CA06DE36}" dt="2023-11-05T18:33:06.439" v="3412" actId="26606"/>
          <ac:spMkLst>
            <pc:docMk/>
            <pc:sldMk cId="1583794305" sldId="264"/>
            <ac:spMk id="21" creationId="{38505720-2558-A390-8612-99A55D48F42A}"/>
          </ac:spMkLst>
        </pc:spChg>
        <pc:spChg chg="add">
          <ac:chgData name="ΘΕΟΔΩΡΟΣ ΑΛΜΕΤΙΔΗΣ" userId="bcac22b3e64a8dd2" providerId="LiveId" clId="{1E16A8FE-96EA-47D2-8E82-92D7CA06DE36}" dt="2023-11-05T18:33:06.439" v="3412" actId="26606"/>
          <ac:spMkLst>
            <pc:docMk/>
            <pc:sldMk cId="1583794305" sldId="264"/>
            <ac:spMk id="22" creationId="{F720743B-9C97-37DF-D56A-D2A9E750BD12}"/>
          </ac:spMkLst>
        </pc:spChg>
        <pc:spChg chg="add">
          <ac:chgData name="ΘΕΟΔΩΡΟΣ ΑΛΜΕΤΙΔΗΣ" userId="bcac22b3e64a8dd2" providerId="LiveId" clId="{1E16A8FE-96EA-47D2-8E82-92D7CA06DE36}" dt="2023-11-05T18:33:06.439" v="3412" actId="26606"/>
          <ac:spMkLst>
            <pc:docMk/>
            <pc:sldMk cId="1583794305" sldId="264"/>
            <ac:spMk id="23" creationId="{39C3539A-A126-556F-3B61-690C785C75D3}"/>
          </ac:spMkLst>
        </pc:spChg>
        <pc:grpChg chg="del mod">
          <ac:chgData name="ΘΕΟΔΩΡΟΣ ΑΛΜΕΤΙΔΗΣ" userId="bcac22b3e64a8dd2" providerId="LiveId" clId="{1E16A8FE-96EA-47D2-8E82-92D7CA06DE36}" dt="2023-11-05T18:37:27.147" v="3448"/>
          <ac:grpSpMkLst>
            <pc:docMk/>
            <pc:sldMk cId="1583794305" sldId="264"/>
            <ac:grpSpMk id="26" creationId="{6B365804-4223-1156-5009-53BF72BEEFA3}"/>
          </ac:grpSpMkLst>
        </pc:grpChg>
        <pc:grpChg chg="del mod">
          <ac:chgData name="ΘΕΟΔΩΡΟΣ ΑΛΜΕΤΙΔΗΣ" userId="bcac22b3e64a8dd2" providerId="LiveId" clId="{1E16A8FE-96EA-47D2-8E82-92D7CA06DE36}" dt="2023-11-05T18:37:46.752" v="3452"/>
          <ac:grpSpMkLst>
            <pc:docMk/>
            <pc:sldMk cId="1583794305" sldId="264"/>
            <ac:grpSpMk id="29" creationId="{1959434B-ADBF-9360-3544-37E22C83BA78}"/>
          </ac:grpSpMkLst>
        </pc:grpChg>
        <pc:grpChg chg="mod">
          <ac:chgData name="ΘΕΟΔΩΡΟΣ ΑΛΜΕΤΙΔΗΣ" userId="bcac22b3e64a8dd2" providerId="LiveId" clId="{1E16A8FE-96EA-47D2-8E82-92D7CA06DE36}" dt="2023-11-05T18:37:46.752" v="3452"/>
          <ac:grpSpMkLst>
            <pc:docMk/>
            <pc:sldMk cId="1583794305" sldId="264"/>
            <ac:grpSpMk id="31" creationId="{7CB6AE16-2184-0798-8C2B-09AA4D98BD8A}"/>
          </ac:grpSpMkLst>
        </pc:grpChg>
        <pc:picChg chg="add mod ord">
          <ac:chgData name="ΘΕΟΔΩΡΟΣ ΑΛΜΕΤΙΔΗΣ" userId="bcac22b3e64a8dd2" providerId="LiveId" clId="{1E16A8FE-96EA-47D2-8E82-92D7CA06DE36}" dt="2023-11-05T18:33:06.439" v="3412" actId="26606"/>
          <ac:picMkLst>
            <pc:docMk/>
            <pc:sldMk cId="1583794305" sldId="264"/>
            <ac:picMk id="6" creationId="{1141B53F-01FA-ADDA-0696-355BA28D0A44}"/>
          </ac:picMkLst>
        </pc:picChg>
        <pc:inkChg chg="add del">
          <ac:chgData name="ΘΕΟΔΩΡΟΣ ΑΛΜΕΤΙΔΗΣ" userId="bcac22b3e64a8dd2" providerId="LiveId" clId="{1E16A8FE-96EA-47D2-8E82-92D7CA06DE36}" dt="2023-11-05T18:35:17.498" v="3434" actId="9405"/>
          <ac:inkMkLst>
            <pc:docMk/>
            <pc:sldMk cId="1583794305" sldId="264"/>
            <ac:inkMk id="7" creationId="{B497F328-4832-CCE1-E3B2-C213575DC0E6}"/>
          </ac:inkMkLst>
        </pc:inkChg>
        <pc:inkChg chg="add del">
          <ac:chgData name="ΘΕΟΔΩΡΟΣ ΑΛΜΕΤΙΔΗΣ" userId="bcac22b3e64a8dd2" providerId="LiveId" clId="{1E16A8FE-96EA-47D2-8E82-92D7CA06DE36}" dt="2023-11-05T18:36:02.023" v="3436"/>
          <ac:inkMkLst>
            <pc:docMk/>
            <pc:sldMk cId="1583794305" sldId="264"/>
            <ac:inkMk id="8" creationId="{52A26972-0B37-C753-B3AA-A1C0E3A9F084}"/>
          </ac:inkMkLst>
        </pc:inkChg>
        <pc:inkChg chg="add">
          <ac:chgData name="ΘΕΟΔΩΡΟΣ ΑΛΜΕΤΙΔΗΣ" userId="bcac22b3e64a8dd2" providerId="LiveId" clId="{1E16A8FE-96EA-47D2-8E82-92D7CA06DE36}" dt="2023-11-05T18:36:35.590" v="3437" actId="9405"/>
          <ac:inkMkLst>
            <pc:docMk/>
            <pc:sldMk cId="1583794305" sldId="264"/>
            <ac:inkMk id="9" creationId="{833D190C-96CF-F305-EBBC-85E03EFE862D}"/>
          </ac:inkMkLst>
        </pc:inkChg>
        <pc:inkChg chg="add">
          <ac:chgData name="ΘΕΟΔΩΡΟΣ ΑΛΜΕΤΙΔΗΣ" userId="bcac22b3e64a8dd2" providerId="LiveId" clId="{1E16A8FE-96EA-47D2-8E82-92D7CA06DE36}" dt="2023-11-05T18:36:43.151" v="3438" actId="9405"/>
          <ac:inkMkLst>
            <pc:docMk/>
            <pc:sldMk cId="1583794305" sldId="264"/>
            <ac:inkMk id="10" creationId="{CBED40B6-7BF9-FB37-AA11-7A8C7674C4D6}"/>
          </ac:inkMkLst>
        </pc:inkChg>
        <pc:inkChg chg="add del">
          <ac:chgData name="ΘΕΟΔΩΡΟΣ ΑΛΜΕΤΙΔΗΣ" userId="bcac22b3e64a8dd2" providerId="LiveId" clId="{1E16A8FE-96EA-47D2-8E82-92D7CA06DE36}" dt="2023-11-05T18:36:53.047" v="3440" actId="9405"/>
          <ac:inkMkLst>
            <pc:docMk/>
            <pc:sldMk cId="1583794305" sldId="264"/>
            <ac:inkMk id="12" creationId="{82D0855B-691F-36E3-36C6-80F3DCBDF268}"/>
          </ac:inkMkLst>
        </pc:inkChg>
        <pc:inkChg chg="add">
          <ac:chgData name="ΘΕΟΔΩΡΟΣ ΑΛΜΕΤΙΔΗΣ" userId="bcac22b3e64a8dd2" providerId="LiveId" clId="{1E16A8FE-96EA-47D2-8E82-92D7CA06DE36}" dt="2023-11-05T18:37:00.174" v="3441" actId="9405"/>
          <ac:inkMkLst>
            <pc:docMk/>
            <pc:sldMk cId="1583794305" sldId="264"/>
            <ac:inkMk id="14" creationId="{868CE3C4-46F9-55CA-85CB-6467EC8E1EEA}"/>
          </ac:inkMkLst>
        </pc:inkChg>
        <pc:inkChg chg="add mod">
          <ac:chgData name="ΘΕΟΔΩΡΟΣ ΑΛΜΕΤΙΔΗΣ" userId="bcac22b3e64a8dd2" providerId="LiveId" clId="{1E16A8FE-96EA-47D2-8E82-92D7CA06DE36}" dt="2023-11-05T18:37:46.752" v="3452"/>
          <ac:inkMkLst>
            <pc:docMk/>
            <pc:sldMk cId="1583794305" sldId="264"/>
            <ac:inkMk id="16" creationId="{8F6F728C-EBD1-4AE1-81CC-A2762E9F622E}"/>
          </ac:inkMkLst>
        </pc:inkChg>
        <pc:inkChg chg="add mod">
          <ac:chgData name="ΘΕΟΔΩΡΟΣ ΑΛΜΕΤΙΔΗΣ" userId="bcac22b3e64a8dd2" providerId="LiveId" clId="{1E16A8FE-96EA-47D2-8E82-92D7CA06DE36}" dt="2023-11-05T18:37:46.752" v="3452"/>
          <ac:inkMkLst>
            <pc:docMk/>
            <pc:sldMk cId="1583794305" sldId="264"/>
            <ac:inkMk id="24" creationId="{CF924E45-D1E9-69A2-C538-688298532CDE}"/>
          </ac:inkMkLst>
        </pc:inkChg>
        <pc:inkChg chg="add mod">
          <ac:chgData name="ΘΕΟΔΩΡΟΣ ΑΛΜΕΤΙΔΗΣ" userId="bcac22b3e64a8dd2" providerId="LiveId" clId="{1E16A8FE-96EA-47D2-8E82-92D7CA06DE36}" dt="2023-11-05T18:37:46.752" v="3452"/>
          <ac:inkMkLst>
            <pc:docMk/>
            <pc:sldMk cId="1583794305" sldId="264"/>
            <ac:inkMk id="25" creationId="{740C1233-A4ED-B9F8-B5E1-812BE930F357}"/>
          </ac:inkMkLst>
        </pc:inkChg>
        <pc:inkChg chg="add del">
          <ac:chgData name="ΘΕΟΔΩΡΟΣ ΑΛΜΕΤΙΔΗΣ" userId="bcac22b3e64a8dd2" providerId="LiveId" clId="{1E16A8FE-96EA-47D2-8E82-92D7CA06DE36}" dt="2023-11-05T18:37:38.313" v="3450"/>
          <ac:inkMkLst>
            <pc:docMk/>
            <pc:sldMk cId="1583794305" sldId="264"/>
            <ac:inkMk id="27" creationId="{05A95F10-C55C-DB9C-3DE6-4D8BEDDE38F6}"/>
          </ac:inkMkLst>
        </pc:inkChg>
        <pc:inkChg chg="add del mod">
          <ac:chgData name="ΘΕΟΔΩΡΟΣ ΑΛΜΕΤΙΔΗΣ" userId="bcac22b3e64a8dd2" providerId="LiveId" clId="{1E16A8FE-96EA-47D2-8E82-92D7CA06DE36}" dt="2023-11-05T18:37:36.545" v="3449"/>
          <ac:inkMkLst>
            <pc:docMk/>
            <pc:sldMk cId="1583794305" sldId="264"/>
            <ac:inkMk id="28" creationId="{CBDB75E7-47CA-11C5-0D34-C690C9FA6030}"/>
          </ac:inkMkLst>
        </pc:inkChg>
        <pc:inkChg chg="add mod">
          <ac:chgData name="ΘΕΟΔΩΡΟΣ ΑΛΜΕΤΙΔΗΣ" userId="bcac22b3e64a8dd2" providerId="LiveId" clId="{1E16A8FE-96EA-47D2-8E82-92D7CA06DE36}" dt="2023-11-05T18:37:46.752" v="3452"/>
          <ac:inkMkLst>
            <pc:docMk/>
            <pc:sldMk cId="1583794305" sldId="264"/>
            <ac:inkMk id="30" creationId="{D0A5E003-2D90-C117-83AF-7F2F5078A1C1}"/>
          </ac:inkMkLst>
        </pc:inkChg>
        <pc:inkChg chg="add">
          <ac:chgData name="ΘΕΟΔΩΡΟΣ ΑΛΜΕΤΙΔΗΣ" userId="bcac22b3e64a8dd2" providerId="LiveId" clId="{1E16A8FE-96EA-47D2-8E82-92D7CA06DE36}" dt="2023-11-05T18:37:59.915" v="3453" actId="9405"/>
          <ac:inkMkLst>
            <pc:docMk/>
            <pc:sldMk cId="1583794305" sldId="264"/>
            <ac:inkMk id="32" creationId="{0CD62DE7-DB98-90C9-13C5-11C26BC03501}"/>
          </ac:inkMkLst>
        </pc:inkChg>
      </pc:sldChg>
      <pc:sldChg chg="new del">
        <pc:chgData name="ΘΕΟΔΩΡΟΣ ΑΛΜΕΤΙΔΗΣ" userId="bcac22b3e64a8dd2" providerId="LiveId" clId="{1E16A8FE-96EA-47D2-8E82-92D7CA06DE36}" dt="2023-11-05T17:10:09.899" v="67" actId="47"/>
        <pc:sldMkLst>
          <pc:docMk/>
          <pc:sldMk cId="2830440208" sldId="264"/>
        </pc:sldMkLst>
      </pc:sldChg>
      <pc:sldChg chg="new del">
        <pc:chgData name="ΘΕΟΔΩΡΟΣ ΑΛΜΕΤΙΔΗΣ" userId="bcac22b3e64a8dd2" providerId="LiveId" clId="{1E16A8FE-96EA-47D2-8E82-92D7CA06DE36}" dt="2023-11-05T17:10:10.072" v="68" actId="47"/>
        <pc:sldMkLst>
          <pc:docMk/>
          <pc:sldMk cId="272906899" sldId="265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0:36.200" v="4057"/>
        <pc:sldMkLst>
          <pc:docMk/>
          <pc:sldMk cId="931626687" sldId="265"/>
        </pc:sldMkLst>
        <pc:spChg chg="mod">
          <ac:chgData name="ΘΕΟΔΩΡΟΣ ΑΛΜΕΤΙΔΗΣ" userId="bcac22b3e64a8dd2" providerId="LiveId" clId="{1E16A8FE-96EA-47D2-8E82-92D7CA06DE36}" dt="2023-11-05T18:56:36.616" v="4021" actId="2711"/>
          <ac:spMkLst>
            <pc:docMk/>
            <pc:sldMk cId="931626687" sldId="265"/>
            <ac:spMk id="2" creationId="{50626A16-F319-EC03-681D-2D603DB04E16}"/>
          </ac:spMkLst>
        </pc:spChg>
        <pc:spChg chg="del">
          <ac:chgData name="ΘΕΟΔΩΡΟΣ ΑΛΜΕΤΙΔΗΣ" userId="bcac22b3e64a8dd2" providerId="LiveId" clId="{1E16A8FE-96EA-47D2-8E82-92D7CA06DE36}" dt="2023-11-05T18:41:44.617" v="3646" actId="931"/>
          <ac:spMkLst>
            <pc:docMk/>
            <pc:sldMk cId="931626687" sldId="265"/>
            <ac:spMk id="3" creationId="{E98E31B2-3211-9D18-0915-063024BDEC31}"/>
          </ac:spMkLst>
        </pc:spChg>
        <pc:spChg chg="mod">
          <ac:chgData name="ΘΕΟΔΩΡΟΣ ΑΛΜΕΤΙΔΗΣ" userId="bcac22b3e64a8dd2" providerId="LiveId" clId="{1E16A8FE-96EA-47D2-8E82-92D7CA06DE36}" dt="2023-11-05T18:56:41.911" v="4022" actId="2711"/>
          <ac:spMkLst>
            <pc:docMk/>
            <pc:sldMk cId="931626687" sldId="265"/>
            <ac:spMk id="4" creationId="{41F9DD71-72D1-C79A-FF34-F987ACC637EA}"/>
          </ac:spMkLst>
        </pc:spChg>
        <pc:spChg chg="add">
          <ac:chgData name="ΘΕΟΔΩΡΟΣ ΑΛΜΕΤΙΔΗΣ" userId="bcac22b3e64a8dd2" providerId="LiveId" clId="{1E16A8FE-96EA-47D2-8E82-92D7CA06DE36}" dt="2023-11-05T18:42:00.884" v="3649" actId="26606"/>
          <ac:spMkLst>
            <pc:docMk/>
            <pc:sldMk cId="931626687" sldId="265"/>
            <ac:spMk id="12" creationId="{F13C74B1-5B17-4795-BED0-7140497B445A}"/>
          </ac:spMkLst>
        </pc:spChg>
        <pc:spChg chg="add">
          <ac:chgData name="ΘΕΟΔΩΡΟΣ ΑΛΜΕΤΙΔΗΣ" userId="bcac22b3e64a8dd2" providerId="LiveId" clId="{1E16A8FE-96EA-47D2-8E82-92D7CA06DE36}" dt="2023-11-05T18:42:00.884" v="3649" actId="26606"/>
          <ac:spMkLst>
            <pc:docMk/>
            <pc:sldMk cId="931626687" sldId="265"/>
            <ac:spMk id="14" creationId="{D4974D33-8DC5-464E-8C6D-BE58F0669C17}"/>
          </ac:spMkLst>
        </pc:spChg>
        <pc:picChg chg="add mod ord">
          <ac:chgData name="ΘΕΟΔΩΡΟΣ ΑΛΜΕΤΙΔΗΣ" userId="bcac22b3e64a8dd2" providerId="LiveId" clId="{1E16A8FE-96EA-47D2-8E82-92D7CA06DE36}" dt="2023-11-05T18:42:05.340" v="3650" actId="14100"/>
          <ac:picMkLst>
            <pc:docMk/>
            <pc:sldMk cId="931626687" sldId="265"/>
            <ac:picMk id="7" creationId="{E34CAB64-ECA1-29E5-AF0E-50C2233E1B2C}"/>
          </ac:picMkLst>
        </pc:picChg>
        <pc:inkChg chg="add del">
          <ac:chgData name="ΘΕΟΔΩΡΟΣ ΑΛΜΕΤΙΔΗΣ" userId="bcac22b3e64a8dd2" providerId="LiveId" clId="{1E16A8FE-96EA-47D2-8E82-92D7CA06DE36}" dt="2023-11-05T18:38:25.095" v="3456" actId="9405"/>
          <ac:inkMkLst>
            <pc:docMk/>
            <pc:sldMk cId="931626687" sldId="265"/>
            <ac:inkMk id="5" creationId="{AE3DC858-5EF0-24B2-B99E-22CD8293C4B8}"/>
          </ac:inkMkLst>
        </pc:inkChg>
      </pc:sldChg>
      <pc:sldChg chg="new del">
        <pc:chgData name="ΘΕΟΔΩΡΟΣ ΑΛΜΕΤΙΔΗΣ" userId="bcac22b3e64a8dd2" providerId="LiveId" clId="{1E16A8FE-96EA-47D2-8E82-92D7CA06DE36}" dt="2023-11-05T17:10:10.277" v="69" actId="47"/>
        <pc:sldMkLst>
          <pc:docMk/>
          <pc:sldMk cId="3671372052" sldId="266"/>
        </pc:sldMkLst>
      </pc:sldChg>
      <pc:sldChg chg="addSp delSp modSp new mod modTransition setBg">
        <pc:chgData name="ΘΕΟΔΩΡΟΣ ΑΛΜΕΤΙΔΗΣ" userId="bcac22b3e64a8dd2" providerId="LiveId" clId="{1E16A8FE-96EA-47D2-8E82-92D7CA06DE36}" dt="2023-11-05T19:00:39.770" v="4058"/>
        <pc:sldMkLst>
          <pc:docMk/>
          <pc:sldMk cId="4130468610" sldId="266"/>
        </pc:sldMkLst>
        <pc:spChg chg="mod ord">
          <ac:chgData name="ΘΕΟΔΩΡΟΣ ΑΛΜΕΤΙΔΗΣ" userId="bcac22b3e64a8dd2" providerId="LiveId" clId="{1E16A8FE-96EA-47D2-8E82-92D7CA06DE36}" dt="2023-11-05T18:56:50.686" v="4023" actId="2711"/>
          <ac:spMkLst>
            <pc:docMk/>
            <pc:sldMk cId="4130468610" sldId="266"/>
            <ac:spMk id="2" creationId="{58BED2B3-5515-F4B9-B345-989965FB1B75}"/>
          </ac:spMkLst>
        </pc:spChg>
        <pc:spChg chg="del">
          <ac:chgData name="ΘΕΟΔΩΡΟΣ ΑΛΜΕΤΙΔΗΣ" userId="bcac22b3e64a8dd2" providerId="LiveId" clId="{1E16A8FE-96EA-47D2-8E82-92D7CA06DE36}" dt="2023-11-05T18:46:18.892" v="3886" actId="931"/>
          <ac:spMkLst>
            <pc:docMk/>
            <pc:sldMk cId="4130468610" sldId="266"/>
            <ac:spMk id="3" creationId="{2143B96B-FCDE-9FE6-462A-6C7666329E7F}"/>
          </ac:spMkLst>
        </pc:spChg>
        <pc:spChg chg="mod">
          <ac:chgData name="ΘΕΟΔΩΡΟΣ ΑΛΜΕΤΙΔΗΣ" userId="bcac22b3e64a8dd2" providerId="LiveId" clId="{1E16A8FE-96EA-47D2-8E82-92D7CA06DE36}" dt="2023-11-05T18:56:55.350" v="4024" actId="2711"/>
          <ac:spMkLst>
            <pc:docMk/>
            <pc:sldMk cId="4130468610" sldId="266"/>
            <ac:spMk id="4" creationId="{86A1A16A-35FF-510C-F8D6-0BB5342E2666}"/>
          </ac:spMkLst>
        </pc:spChg>
        <pc:spChg chg="add del">
          <ac:chgData name="ΘΕΟΔΩΡΟΣ ΑΛΜΕΤΙΔΗΣ" userId="bcac22b3e64a8dd2" providerId="LiveId" clId="{1E16A8FE-96EA-47D2-8E82-92D7CA06DE36}" dt="2023-11-05T18:46:50.189" v="3890" actId="26606"/>
          <ac:spMkLst>
            <pc:docMk/>
            <pc:sldMk cId="4130468610" sldId="266"/>
            <ac:spMk id="11" creationId="{9F7D5CDA-D291-4307-BF55-1381FED29634}"/>
          </ac:spMkLst>
        </pc:spChg>
        <pc:spChg chg="add del">
          <ac:chgData name="ΘΕΟΔΩΡΟΣ ΑΛΜΕΤΙΔΗΣ" userId="bcac22b3e64a8dd2" providerId="LiveId" clId="{1E16A8FE-96EA-47D2-8E82-92D7CA06DE36}" dt="2023-11-05T18:46:50.189" v="3890" actId="26606"/>
          <ac:spMkLst>
            <pc:docMk/>
            <pc:sldMk cId="4130468610" sldId="266"/>
            <ac:spMk id="13" creationId="{59B296B9-C5A5-4E4F-9B60-C907B5F1466C}"/>
          </ac:spMkLst>
        </pc:spChg>
        <pc:spChg chg="add del">
          <ac:chgData name="ΘΕΟΔΩΡΟΣ ΑΛΜΕΤΙΔΗΣ" userId="bcac22b3e64a8dd2" providerId="LiveId" clId="{1E16A8FE-96EA-47D2-8E82-92D7CA06DE36}" dt="2023-11-05T18:46:50.189" v="3890" actId="26606"/>
          <ac:spMkLst>
            <pc:docMk/>
            <pc:sldMk cId="4130468610" sldId="266"/>
            <ac:spMk id="15" creationId="{D0300FD3-5AF1-6305-15FA-9078072672E2}"/>
          </ac:spMkLst>
        </pc:spChg>
        <pc:spChg chg="add">
          <ac:chgData name="ΘΕΟΔΩΡΟΣ ΑΛΜΕΤΙΔΗΣ" userId="bcac22b3e64a8dd2" providerId="LiveId" clId="{1E16A8FE-96EA-47D2-8E82-92D7CA06DE36}" dt="2023-11-05T18:46:50.210" v="3891" actId="26606"/>
          <ac:spMkLst>
            <pc:docMk/>
            <pc:sldMk cId="4130468610" sldId="266"/>
            <ac:spMk id="17" creationId="{C0763A76-9F1C-4FC5-82B7-DD475DA461B2}"/>
          </ac:spMkLst>
        </pc:spChg>
        <pc:spChg chg="add">
          <ac:chgData name="ΘΕΟΔΩΡΟΣ ΑΛΜΕΤΙΔΗΣ" userId="bcac22b3e64a8dd2" providerId="LiveId" clId="{1E16A8FE-96EA-47D2-8E82-92D7CA06DE36}" dt="2023-11-05T18:46:50.210" v="3891" actId="26606"/>
          <ac:spMkLst>
            <pc:docMk/>
            <pc:sldMk cId="4130468610" sldId="266"/>
            <ac:spMk id="18" creationId="{E81BF4F6-F2CF-4984-9D14-D6966D92F99F}"/>
          </ac:spMkLst>
        </pc:spChg>
        <pc:picChg chg="add mod ord">
          <ac:chgData name="ΘΕΟΔΩΡΟΣ ΑΛΜΕΤΙΔΗΣ" userId="bcac22b3e64a8dd2" providerId="LiveId" clId="{1E16A8FE-96EA-47D2-8E82-92D7CA06DE36}" dt="2023-11-05T18:46:50.210" v="3891" actId="26606"/>
          <ac:picMkLst>
            <pc:docMk/>
            <pc:sldMk cId="4130468610" sldId="266"/>
            <ac:picMk id="6" creationId="{BB2BEF13-1231-AA29-F6A5-0E022DC89291}"/>
          </ac:picMkLst>
        </pc:picChg>
      </pc:sldChg>
      <pc:sldChg chg="new del">
        <pc:chgData name="ΘΕΟΔΩΡΟΣ ΑΛΜΕΤΙΔΗΣ" userId="bcac22b3e64a8dd2" providerId="LiveId" clId="{1E16A8FE-96EA-47D2-8E82-92D7CA06DE36}" dt="2023-11-05T19:00:46.295" v="4059" actId="47"/>
        <pc:sldMkLst>
          <pc:docMk/>
          <pc:sldMk cId="3438747000" sldId="267"/>
        </pc:sldMkLst>
      </pc:sldChg>
      <pc:sldChg chg="new del">
        <pc:chgData name="ΘΕΟΔΩΡΟΣ ΑΛΜΕΤΙΔΗΣ" userId="bcac22b3e64a8dd2" providerId="LiveId" clId="{1E16A8FE-96EA-47D2-8E82-92D7CA06DE36}" dt="2023-11-05T18:47:19.803" v="3894" actId="680"/>
        <pc:sldMkLst>
          <pc:docMk/>
          <pc:sldMk cId="3768730873" sldId="267"/>
        </pc:sldMkLst>
      </pc:sldChg>
      <pc:sldChg chg="new del">
        <pc:chgData name="ΘΕΟΔΩΡΟΣ ΑΛΜΕΤΙΔΗΣ" userId="bcac22b3e64a8dd2" providerId="LiveId" clId="{1E16A8FE-96EA-47D2-8E82-92D7CA06DE36}" dt="2023-11-05T17:10:10.447" v="70" actId="47"/>
        <pc:sldMkLst>
          <pc:docMk/>
          <pc:sldMk cId="4248914929" sldId="267"/>
        </pc:sldMkLst>
      </pc:sldChg>
      <pc:sldChg chg="new del">
        <pc:chgData name="ΘΕΟΔΩΡΟΣ ΑΛΜΕΤΙΔΗΣ" userId="bcac22b3e64a8dd2" providerId="LiveId" clId="{1E16A8FE-96EA-47D2-8E82-92D7CA06DE36}" dt="2023-11-05T17:10:10.931" v="71" actId="47"/>
        <pc:sldMkLst>
          <pc:docMk/>
          <pc:sldMk cId="3316119302" sldId="268"/>
        </pc:sldMkLst>
      </pc:sldChg>
      <pc:sldChg chg="new del">
        <pc:chgData name="ΘΕΟΔΩΡΟΣ ΑΛΜΕΤΙΔΗΣ" userId="bcac22b3e64a8dd2" providerId="LiveId" clId="{1E16A8FE-96EA-47D2-8E82-92D7CA06DE36}" dt="2023-11-05T17:10:10.966" v="72" actId="47"/>
        <pc:sldMkLst>
          <pc:docMk/>
          <pc:sldMk cId="1505659056" sldId="269"/>
        </pc:sldMkLst>
      </pc:sldChg>
      <pc:sldChg chg="new del">
        <pc:chgData name="ΘΕΟΔΩΡΟΣ ΑΛΜΕΤΙΔΗΣ" userId="bcac22b3e64a8dd2" providerId="LiveId" clId="{1E16A8FE-96EA-47D2-8E82-92D7CA06DE36}" dt="2023-11-05T17:10:11.012" v="73" actId="47"/>
        <pc:sldMkLst>
          <pc:docMk/>
          <pc:sldMk cId="1807286021" sldId="27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6:35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1385 1403 24575,'819'0'0,"-777"2"0,58 10 0,30 2 0,-122-13 0,1-1 0,-1 1 0,0 1 0,14 3 0,-21-5 0,0 1 0,0-1 0,0 0 0,1 1 0,-1-1 0,0 0 0,0 1 0,0 0 0,0-1 0,0 1 0,0 0 0,0-1 0,0 1 0,0 0 0,0 0 0,0 0 0,0 0 0,0 0 0,-1 0 0,1 0 0,0 0 0,-1 0 0,1 1 0,-1-1 0,1 0 0,-1 0 0,0 0 0,1 1 0,-1-1 0,0 0 0,0 0 0,0 1 0,0-1 0,0 0 0,0 0 0,0 1 0,0-1 0,-1 0 0,1 0 0,-1 2 0,-1-1 0,1 0 0,-1 0 0,0 0 0,0 0 0,0 0 0,0-1 0,0 1 0,0-1 0,-1 0 0,1 0 0,0 1 0,-1-1 0,1-1 0,-1 1 0,1 0 0,-1-1 0,1 1 0,-1-1 0,-4 0 0,-60 8 0,0-3 0,-84-4 0,76-2 0,-795-2 0,838 1 0,0 0 0,0-2 0,0-1 0,1-2 0,-1-1 0,-52-22 0,23 3 0,2-2 0,-69-46 0,122 71 0,-1 0 0,2-1 0,-1 1 0,0-1 0,1 0 0,0-1 0,0 1 0,1-1 0,-1 0 0,-4-8 0,7 9 0,0 1 0,1-1 0,-1 1 0,1-1 0,0 0 0,0 0 0,1 0 0,-1 1 0,1-1 0,0 0 0,1 0 0,-1 0 0,1 0 0,0 1 0,0-1 0,0 0 0,3-6 0,6-11 0,0 0 0,2 1 0,1 0 0,0 1 0,2 0 0,31-33 0,120-100 0,-13 32-288,4 7-1,219-119 1,-302 192 288,145-57 0,-188 87 0,1 1 0,0 2 0,0 0 0,1 3 0,0 0 0,0 2 0,58 3 0,-87 0 22,-1 0-1,0 0 1,0 0 0,0 1-1,0 0 1,0-1-1,0 1 1,0 0 0,0 0-1,0 1 1,0-1 0,-1 0-1,1 1 1,0 0-1,-1 0 1,1 0 0,-1 0-1,0 0 1,4 4 0,-4-2 11,0 1 0,-1 0 0,1-1 1,-1 1-1,0 0 0,0 0 1,-1 0-1,1 0 0,-1 0 0,0 0 1,0 0-1,-2 9 0,-7 51-33,-3-1 0,-25 82 0,-55 126 0,81-240 0,-5 12 0,-1-1 0,-2-1 0,-32 52 0,41-79 0,0 0 0,-1-1 0,-1 0 0,0-1 0,-1-1 0,-1 0 0,1 0 0,-2-1 0,0-1 0,0-1 0,-24 12 0,-2-5 0,0-1 0,-1-2 0,0-2 0,-1-2 0,-60 4 0,3-6 0,-123-9 0,183 1 0,0-3 0,0-1 0,-62-16 0,85 16 0,0-1 0,1 0 0,-1-1 0,2-1 0,-1-1 0,1 0 0,0-1 0,1-1 0,0 0 0,-19-21 0,21 19 0,1-1 0,1 0 0,0-1 0,1 0 0,0 0 0,1-1 0,1 0 0,1 0 0,0-1 0,-6-29 0,7 10 0,0 0 0,3-1 0,1 0 0,4-41 0,-3 76 0,5-77 0,-6-91 0,1 166 0,0 1 0,0-1 0,-1 1 0,0 0 0,1-1 0,-1 1 0,0 0 0,-1 0 0,1 0 0,0 0 0,-1 0 0,0 0 0,0 0 0,0 0 0,0 0 0,0 1 0,0-1 0,-1 1 0,1 0 0,-1 0 0,0 0 0,1 0 0,-1 0 0,-4-2 0,-2 1 0,0 1 0,0-1 0,0 2 0,0-1 0,0 1 0,0 1 0,-18 0 0,-23 3 0,36-1 0,-1-1 0,1 0 0,-1-1 0,0-1 0,1 0 0,-1-1 0,1 0 0,-26-9 0,27 6 0,1-1 0,0 0 0,-22-15 0,29 17 0,0-1 0,1 1 0,-1-1 0,1 0 0,0-1 0,0 1 0,0 0 0,1-1 0,0 0 0,-3-8 0,-11-30 0,13 31 0,-1-1 0,0 1 0,-1 0 0,-1 0 0,0 0 0,0 1 0,-18-21 0,20 27 0,0-1 0,1 1 0,-1-1 0,1 0 0,1-1 0,-4-9 0,3 9 0,1 0 0,-2 0 0,-7-13 0,10 18 0,-1 0 0,1 1 0,0 0 0,-1-1 0,1 1 0,-1 0 0,0 0 0,0 1 0,0-1 0,1 1 0,-2-1 0,1 1 0,0 0 0,-4-1 0,-4 0 0,0 0 0,-1 1 0,1 0 0,-1 1 0,-17 1 0,28-1 0,1 0 0,0 0 0,-1 0 0,1 0 0,0 0 0,-1 0 0,1 0 0,0 0 0,-1 0 0,1 0 0,0 0 0,-1 0 0,1 0 0,0 0 0,-1 0 0,1 0 0,0 0 0,-1 0 0,1 0 0,0 1 0,0-1 0,-1 0 0,1 0 0,0 0 0,-1 1 0,1-1 0,0 0 0,0 0 0,0 1 0,-1-1 0,1 0 0,0 0 0,0 1 0,0-1 0,-1 0 0,1 1 0,0-1 0,0 0 0,0 1 0,0-1 0,0 0 0,0 1 0,0-1 0,0 0 0,0 1 0,0-1 0,0 0 0,0 1 0,0-1 0,0 0 0,0 1 0,19 16 0,32 10 0,100 19 0,-16-5 0,-108-33 0,0 0 0,0-2 0,1-1 0,48 2 0,115-7 0,-77-3 0,538 3 0,-639 1 0,-1 1 0,0 0 0,0 0 0,0 2 0,-1-1 0,22 11 0,-19-8 0,0 0 0,1-2 0,0 1 0,17 2 0,41-3 0,-48-4 0,-1 2 0,27 5 0,19 3 0,0-4 0,0-2 0,90-6 0,-33-1 0,521 3 0,-626-1 0,1-2 0,-1 0 0,0-2 0,30-10 0,-22 7 0,42-8 0,18 9 0,149 6 0,-102 4 0,-107-3 0,-5-1 0,-1 1 0,1 1 0,40 8 0,-58-7 0,0-1 0,-1 2 0,1-1 0,-1 1 0,1 0 0,-1 0 0,0 0 0,0 1 0,-1 0 0,1 0 0,-1 1 0,0-1 0,0 1 0,0 0 0,-1 1 0,1-1 0,5 12 0,4 10 0,15 46 0,-19-45 0,24 47 0,-31-71 0,0 0 0,0 0 0,1 0 0,-1 0 0,1 0 0,0-1 0,0 1 0,7 2 0,-7-3 0,0 0 0,0 0 0,0 0 0,0 0 0,0 1 0,-1 0 0,0-1 0,0 1 0,0 0 0,4 7 0,48 129 0,-23-48 0,9 18 0,-34-95 0,0-1 0,1 0 0,0 0 0,1-1 0,13 15 0,-11-14 0,-1 1 0,-1-1 0,0 2 0,-1-1 0,0 1 0,-2 1 0,9 30 0,5 11 0,-15-54 0,0-11 0,2-12 0,1-29 0,-2 0 0,-2 0 0,-2-1 0,-5-54 0,1 22 0,3 3 0,-3-71 0,-4 111 0,6 36 0,0 1 0,-1 0 0,1-1 0,-1 1 0,1-1 0,-1 1 0,1 0 0,-1-1 0,0 1 0,1 0 0,-1 0 0,0 0 0,0 0 0,0 0 0,0-1 0,0 2 0,0-1 0,0 0 0,-1 0 0,1 0 0,0 0 0,0 1 0,-2-2 0,1 3 0,1-1 0,0 0 0,0 1 0,0-1 0,0 1 0,0-1 0,0 1 0,0 0 0,0-1 0,0 1 0,0 0 0,0 0 0,0-1 0,0 1 0,1 0 0,-1 0 0,0 0 0,1 0 0,-1 0 0,0 0 0,1 0 0,-1 1 0,1-1 0,0 0 0,-1 0 0,1 0 0,0 0 0,0 1 0,0 1 0,-7 41 0,7-42 0,-3 35 0,1 0 0,1 0 0,8 57 0,-5-86 0,0 0 0,0-1 0,1 1 0,0-1 0,1 0 0,0 0 0,0 0 0,6 9 0,48 49 0,-3-2 0,-49-55 0,0 0 0,-1 1 0,0 0 0,0 0 0,-1 0 0,0 1 0,0-1 0,-1 1 0,-1 0 0,1 0 0,-2 0 0,2 14 0,-2-18 0,0 1 0,0-1 0,1 0 0,0 0 0,0 0 0,0 0 0,4 7 0,-5-12 0,-1-1 0,0 1 0,1 0 0,-1 0 0,1 0 0,-1 0 0,0 0 0,1-1 0,0 1 0,-1 0 0,1-1 0,0 1 0,-1 0 0,1-1 0,0 1 0,-1 0 0,1-1 0,0 0 0,0 1 0,0-1 0,0 1 0,0-1 0,-1 0 0,1 1 0,0-1 0,0 0 0,0 0 0,0 0 0,0 0 0,0 0 0,0 0 0,0 0 0,0 0 0,0 0 0,0 0 0,0-1 0,-1 1 0,1 0 0,0-1 0,0 1 0,0-1 0,0 1 0,-1 0 0,1-1 0,0 0 0,0 1 0,-1-1 0,1 0 0,0 1 0,-1-1 0,1 0 0,-1 1 0,1-1 0,-1 0 0,1 0 0,-1 0 0,1-1 0,6-10 0,-1 0 0,0 0 0,-1-1 0,-1 1 0,1-1 0,-2 0 0,0 0 0,1-18 0,5-112 0,-9 124 0,0-10 0,-3-209 0,3 235 0,0 0 0,-1 1 0,1-1 0,-1 0 0,0 0 0,0 1 0,0-1 0,0 0 0,0 1 0,-1-1 0,1 1 0,-1 0 0,1-1 0,-1 1 0,0 0 0,0 0 0,0 0 0,0 0 0,0 0 0,0 1 0,-1-1 0,1 0 0,-1 1 0,1 0 0,-1 0 0,0 0 0,1 0 0,-1 0 0,0 0 0,-4 0 0,-8-1 0,0 1 0,0 1 0,0 0 0,-26 4 0,6-1 0,-131-2 0,-33 1 0,183-1 0,1 0 0,-1 2 0,1 0 0,0 0 0,0 1 0,1 1 0,-1 0 0,1 2 0,0-1 0,0 2 0,1-1 0,0 2 0,-22 18 0,-95 82 0,105-92 0,0-1 0,-1-1 0,-47 19 0,66-31 0,0 0 0,1 1 0,-1-1 0,0 1 0,1 0 0,0 1 0,0 0 0,1 0 0,-8 8 0,11-11 0,0 1 0,0 0 0,0 0 0,0-1 0,1 1 0,0 0 0,-1 0 0,1 1 0,0-1 0,0 0 0,1 0 0,-1 0 0,1 1 0,0-1 0,-1 0 0,1 1 0,1-1 0,-1 0 0,0 1 0,1-1 0,0 0 0,0 0 0,0 0 0,1 4 0,0-4 0,0-1 0,-1 1 0,1 0 0,0-1 0,0 1 0,1-1 0,-1 0 0,0 0 0,1 0 0,0 0 0,-1 0 0,1-1 0,0 1 0,0-1 0,0 0 0,0 1 0,0-1 0,0-1 0,0 1 0,0 0 0,6 0 0,9 0 0,-1 0 0,32-2 0,-29 0 0,-9 1 0,0 0 0,0 1 0,0 1 0,0 0 0,-1 0 0,1 1 0,0 0 0,-1 1 0,0 0 0,0 1 0,0 0 0,-1 1 0,1 0 0,-1 0 0,-1 1 0,1 0 0,-1 0 0,0 1 0,-1 0 0,0 1 0,10 15 0,-16-24 0,-1 1 0,1-1 0,-1 0 0,0 1 0,1-1 0,-1 0 0,0 1 0,1-1 0,-1 1 0,0-1 0,1 0 0,-1 1 0,0-1 0,0 1 0,1-1 0,-1 1 0,0-1 0,0 1 0,0-1 0,0 1 0,0-1 0,0 1 0,0-1 0,0 1 0,0-1 0,0 1 0,0-1 0,0 1 0,0-1 0,0 1 0,0-1 0,-1 1 0,1-1 0,0 1 0,0-1 0,-1 1 0,1-1 0,0 0 0,0 1 0,-1-1 0,1 1 0,0-1 0,-1 0 0,1 1 0,-1-1 0,1 0 0,-1 1 0,1-1 0,0 0 0,-1 0 0,1 0 0,-1 1 0,1-1 0,-1 0 0,1 0 0,-1 0 0,1 0 0,-1 0 0,1 0 0,-1 0 0,1 0 0,-2 0 0,-37-6 0,-1-7 0,0-3 0,-43-22 0,7 2 0,-308-109 0,320 127 0,0 2 0,-1 4 0,0 2 0,-83-1 0,-144 15 0,52 1 0,185-5 0,-64-1 0,117 1 0,-1-1 0,0 1 0,1-1 0,-1 1 0,0-1 0,1 0 0,-1 0 0,1 0 0,0 0 0,-1-1 0,1 1 0,0-1 0,-1 1 0,1-1 0,0 0 0,0 0 0,1 0 0,-1 0 0,0 0 0,0 0 0,1 0 0,0-1 0,-1 1 0,1 0 0,0-1 0,0 1 0,0-1 0,1 0 0,-1 1 0,0-4 0,-1-8 0,1-1 0,0 0 0,1 0 0,3-22 0,-2 7 0,0-112 0,3-65 0,-3 204 0,-1 0 0,1 0 0,-1 0 0,1 0 0,0 0 0,0 0 0,0 1 0,1-1 0,-1 0 0,1 1 0,-1-1 0,1 1 0,0 0 0,0-1 0,0 1 0,0 0 0,0 0 0,0 0 0,1 0 0,-1 1 0,1-1 0,-1 1 0,1-1 0,0 1 0,0 0 0,-1 0 0,1 0 0,0 1 0,0-1 0,0 0 0,6 1 0,8-1 0,1 0 0,0 1 0,-1 1 0,21 4 0,-29-4 0,2 2 0,0 0 0,-1 0 0,1 1 0,-1 0 0,0 1 0,0 0 0,0 1 0,-1 0 0,0 1 0,0 0 0,12 11 0,-13-10 0,0 0 0,1-1 0,0 0 0,0-1 0,0 0 0,1-1 0,0 0 0,0 0 0,1-1 0,-1 0 0,21 4 0,-3-7 0,49-2 0,-47-1 0,59 4 0,-81-1 0,0 1 0,0-1 0,0 1 0,0 0 0,0 1 0,-1 0 0,1 0 0,-1 1 0,0 0 0,0 0 0,12 10 0,-15-10 0,-1 0 0,1 0 0,-1 0 0,0 1 0,0-1 0,0 1 0,-1 0 0,0 0 0,0 0 0,0 0 0,0 0 0,-1 1 0,0-1 0,1 10 0,-1 9 0,0 0 0,-3 26 0,0-22 0,2 86 0,-4 54 0,2-153 0,0 0 0,-1 0 0,-1-1 0,0 1 0,-1-1 0,0 0 0,-9 15 0,11-22 0,-1-1 0,0 0 0,0 0 0,0 0 0,-1-1 0,1 1 0,-1-1 0,-1 0 0,1 0 0,-1-1 0,0 1 0,0-1 0,0-1 0,0 1 0,-1-1 0,-11 4 0,-128 37 0,102-32 0,-44 5 0,62-13 0,-37 4 0,0-4 0,-102-5 0,58-1 0,102 2 0,1 0 0,-1 0 0,1 0 0,-1-1 0,1 0 0,-1 0 0,1 0 0,-1 0 0,1-1 0,-7-3 0,9 4 0,0-1 0,0 0 0,0 0 0,0 0 0,0 0 0,0 0 0,0 0 0,1 0 0,-1-1 0,1 1 0,0-1 0,0 1 0,0-1 0,0 1 0,0-1 0,0 0 0,1 0 0,-1-5 0,-3-37 0,2 0 0,6-65 0,0 5 0,-4-397 0,0 497 0,0 0 0,0 1 0,-1-1 0,1 1 0,-1-1 0,0 0 0,-1 1 0,1 0 0,-1-1 0,0 1 0,0 0 0,-4-7 0,5 10 0,-1-1 0,0 0 0,1 1 0,-1-1 0,0 1 0,0-1 0,0 1 0,0 0 0,0 0 0,0 0 0,0 0 0,-1 0 0,1 1 0,0-1 0,0 1 0,-1-1 0,1 1 0,0 0 0,-1 0 0,1 0 0,0 0 0,-1 0 0,1 1 0,0-1 0,-1 0 0,1 1 0,-4 1 0,-6 3 0,1 1 0,-1 0 0,1 0 0,1 1 0,-1 0 0,1 1 0,-12 12 0,-9 5 0,-37 30 0,-255 181 0,274-201 0,41-28 0,0-1 0,0 0 0,-1 0 0,0 0 0,0-1 0,0-1 0,0 1 0,-1-2 0,0 1 0,0-1 0,0-1 0,-16 3 0,-20-5 0,-1-1 0,1-3 0,0-2 0,0-1 0,-55-18 0,72 19 0,0 0 0,0 2 0,-38-1 0,-92 7 0,53 0 0,78-2 0,14-1 0,0 0 0,0 2 0,0-1 0,1 2 0,-1 0 0,0 0 0,1 2 0,0-1 0,-14 7 0,-20 11 0,32-16 0,1 2 0,-1-1 0,1 2 0,1 0 0,-1 0 0,1 2 0,-19 16 0,32-25 0,-1 0 0,0-1 0,0 1 0,0 0 0,1 0 0,-1 0 0,0-1 0,1 1 0,-1 0 0,1 0 0,-1 0 0,1 0 0,-1 0 0,1 0 0,0 0 0,-1 0 0,1 0 0,0 1 0,0-1 0,0 0 0,0 0 0,0 0 0,0 0 0,0 0 0,0 0 0,1 2 0,0-2 0,0 0 0,0 0 0,0 0 0,0 0 0,0 0 0,0 0 0,1 0 0,-1 0 0,0 0 0,1 0 0,-1-1 0,0 1 0,1-1 0,-1 1 0,1-1 0,1 1 0,8 1 0,0 0 0,0 0 0,23-1 0,-2-4 0,0-1 0,-1-2 0,0-1 0,0-2 0,34-13 0,-26 8 0,2 2 0,67-12 0,-46 18 0,-1 1 0,1 4 0,0 2 0,0 3 0,-1 3 0,1 2 0,-2 3 0,66 22 0,53 30 0,-145-49 0,0 1 0,-2 2 0,36 25 0,-16-10 0,-36-24 0,0 1 0,-1 0 0,0 1 0,15 15 0,-23-19 0,1 0 0,0-1 0,16 10 0,-20-14 0,-1 0 0,1 0 0,-1 0 0,1 0 0,0-1 0,0 0 0,0 1 0,0-1 0,0-1 0,0 1 0,8 0 0,-12-1 0,1-1 0,-1 1 0,1 0 0,0 0 0,-1-1 0,1 1 0,-1 0 0,1-1 0,-1 1 0,1-1 0,-1 1 0,1-1 0,-1 1 0,0-1 0,1 1 0,-1-1 0,1 1 0,-1-1 0,0 1 0,0-1 0,1 0 0,-1 1 0,0-1 0,0 1 0,0-1 0,0 0 0,0 1 0,0-1 0,0 0 0,0 1 0,0-1 0,0 0 0,0 1 0,0-1 0,0 0 0,0 1 0,0-1 0,-1 1 0,1-1 0,0 0 0,-1 1 0,1-1 0,0 1 0,-1-1 0,0 0 0,-16-27 0,6 13 0,-1 2 0,-21-19 0,24 24 0,1 0 0,0 0 0,0 0 0,0-1 0,1 0 0,1-1 0,0 0 0,-8-16 0,12 20 0,0 1 0,0-1 0,0 1 0,-1 0 0,0-1 0,0 1 0,0 0 0,-1 1 0,1-1 0,-1 1 0,0-1 0,0 1 0,-1 0 0,1 1 0,-1-1 0,0 1 0,0 0 0,0 0 0,-10-4 0,2 2 0,0 1 0,-1 0 0,0 1 0,1 0 0,-1 1 0,-17-1 0,-90 4 0,58 1 0,20-1 0,21 1 0,-1-2 0,0 0 0,1-2 0,-1-1 0,-23-5 0,16 0 0,23 7 0,1 0 0,0 0 0,-1-1 0,1 0 0,0 0 0,0-1 0,0 1 0,0-1 0,0-1 0,1 1 0,0-1 0,-1 0 0,1 0 0,1-1 0,-9-9 0,6 5 0,1-1 0,1 0 0,0 0 0,0-1 0,1 1 0,0-1 0,1 0 0,0 0 0,1-1 0,0 1 0,0-21 0,2 26 0,0 0 0,0 0 0,1 0 0,0 0 0,0 0 0,1 1 0,0-1 0,0 0 0,0 1 0,6-10 0,-6 12 0,0-1 0,1 1 0,0 0 0,0 0 0,0 0 0,0 0 0,0 1 0,1-1 0,-1 1 0,1 0 0,0 0 0,-1 0 0,1 0 0,0 1 0,0-1 0,7 0 0,-4 0 0,-1 1 0,1 0 0,0 0 0,0 1 0,-1-1 0,1 2 0,0-1 0,0 1 0,0 0 0,-1 0 0,1 1 0,0 0 0,-1 0 0,8 3 0,-7 0 0,0 0 0,0 0 0,0 0 0,0 1 0,-1 0 0,0 0 0,0 1 0,-1-1 0,0 1 0,0 0 0,5 12 0,41 73 0,-5 2 0,-4 2 0,-4 2 0,-4 2 0,-5 0 0,21 134 0,-44-171 0,-3 0 0,-6 95 0,1-104 0,2-52 0,-1 15 0,0 0 0,2 0 0,0 0 0,1 0 0,4 18 0,-5-30 0,1 0 0,-1-1 0,1 1 0,1-1 0,-1 1 0,0-1 0,1 0 0,0 0 0,0 0 0,0 0 0,1-1 0,-1 1 0,1-1 0,0 0 0,0 0 0,0 0 0,0-1 0,0 1 0,1-1 0,-1 0 0,1 0 0,7 1 0,9 2 0,1-2 0,0-1 0,0 0 0,1-2 0,-1 0 0,33-6 0,-54 6 0,1 0 0,-1 0 0,0 0 0,0 0 0,1 0 0,-1 0 0,0-1 0,0 1 0,0 0 0,0-1 0,1 1 0,-1-1 0,0 1 0,0-1 0,0 0 0,0 0 0,0 1 0,1-3 0,-2 3 0,0-1 0,0 0 0,0 1 0,0-1 0,0 1 0,0-1 0,0 0 0,-1 1 0,1-1 0,0 1 0,0-1 0,-1 1 0,1-1 0,0 1 0,-1-1 0,1 1 0,-1-1 0,1 1 0,-1 0 0,1-1 0,0 1 0,-1 0 0,1-1 0,-1 1 0,0-1 0,-44-20 0,8 10 0,-1 2 0,0 1 0,0 2 0,-43-1 0,-153 5 0,136 3 0,233 6 0,219 39 0,-126-11 0,-176-27 0,0 2 0,-1 3 0,0 2 0,-1 2 0,-1 2 0,56 30 0,-45-18 0,-33-20 0,-1 2 0,-1 1 0,0 1 0,-1 1 0,-1 1 0,34 31 0,-24-10 0,-1 1 0,-2 2 0,-1 1 0,42 86 0,65 196 0,-116-272 0,22 47 0,14 36 0,-33-53 0,-3 1 0,-3 1 0,7 133 0,-15 260 0,-10-321 0,2-135 0,1 1 0,1-1 0,0 0 0,2 0 0,11 32 0,48 99 0,-40-101 0,23 71 0,-39-87 0,-1 0 0,3 44 0,6 32 0,-12-93 0,0 0 0,1 0 0,1-1 0,1 1 0,1-2 0,0 1 0,14 21 0,-16-30 0,0 0 0,1-1 0,0 0 0,0 0 0,0-1 0,1 0 0,0 0 0,0-1 0,0 0 0,1 0 0,-1-1 0,1 0 0,1 0 0,-1-1 0,15 3 0,-11-3 0,1-1 0,-1 0 0,1-1 0,0 0 0,22-2 0,-33 0 0,1 1 0,-1-1 0,0 1 0,1-1 0,-1 0 0,0 0 0,1 0 0,-1 0 0,0-1 0,0 0 0,0 1 0,0-1 0,-1 0 0,1 0 0,0-1 0,-1 1 0,0 0 0,1-1 0,-1 0 0,0 1 0,0-1 0,0 0 0,-1 0 0,1 0 0,-1 0 0,1 0 0,0-6 0,-1 2 0,0-1 0,0 1 0,-1-1 0,0 1 0,-1-1 0,0 0 0,0 1 0,0 0 0,-1-1 0,0 1 0,-1 0 0,1 0 0,-7-12 0,-7-8 0,-37-52 0,29 46 0,-1-4 0,-2 2 0,-45-47 0,56 67 0,-1 1 0,0 0 0,-1 1 0,0 0 0,-1 2 0,-39-18 0,-171-59 0,224 85 0,0 1 0,0-1 0,1 1 0,-1-2 0,1 1 0,0 0 0,0-1 0,0 0 0,0 0 0,1 0 0,-1 0 0,1 0 0,0-1 0,0 0 0,1 1 0,-1-1 0,1 0 0,0 0 0,0 0 0,1-1 0,0 1 0,-1-7 0,-1-12 0,1-1 0,2 1 0,3-44 0,0 19 0,-3-7 0,-1 37 0,1 0 0,0 0 0,1 0 0,2 0 0,-1 0 0,7-19 0,-7 35 0,-1 0 0,1 0 0,-1 0 0,1 0 0,0 1 0,0-1 0,0 1 0,1-1 0,-1 1 0,1 0 0,-1 0 0,1 0 0,0 0 0,0 0 0,0 0 0,0 1 0,0-1 0,0 1 0,4-1 0,9-2 0,-1 0 0,32-2 0,-7 1 0,16-9 0,-34 8 0,0 1 0,46-4 0,-6 8 0,-32 1 0,57-7 0,-77 5 0,1-1 0,0 0 0,-1 0 0,1-1 0,-1-1 0,0 1 0,-1-2 0,18-11 0,-13 6 0,0 1 0,-1-1 0,1 2 0,1 0 0,0 0 0,0 2 0,32-12 0,-16 9 0,-1-2 0,49-26 0,-25 12 0,-19 13 0,-34 13 0,-1 0 0,1 0 0,0 0 0,-1 0 0,1 0 0,-1 0 0,1 0 0,0 0 0,-1 0 0,1 0 0,-1 0 0,1 0 0,-1 0 0,1 0 0,0 0 0,-1 1 0,1-1 0,-1 0 0,1 0 0,-1 1 0,1 0 0,0-1 0,-1 1 0,0 0 0,0 0 0,0-1 0,0 1 0,0 0 0,0 0 0,0-1 0,0 1 0,0 0 0,0-1 0,-1 1 0,1 0 0,0 0 0,0-1 0,-1 1 0,1 0 0,0-1 0,-1 1 0,1 0 0,-1-1 0,0 2 0,-50 65 0,38-51 0,-1 1 0,2 1 0,-15 26 0,14-22 0,-1 0 0,-1-2 0,-1 1 0,0-2 0,-30 27 0,20-19 0,4-7 0,-33 24 0,1-1 0,-46 35 0,96-74 0,1-2 0,-1 1 0,0 0 0,0-1 0,-1 1 0,-3 0 0,7-2 0,1-1 0,0 0 0,-1 0 0,1 0 0,0 0 0,-1 0 0,1 0 0,0 0 0,-1 0 0,1 0 0,0 0 0,-1 0 0,1 0 0,-1 0 0,1 0 0,0 0 0,-1 0 0,1 0 0,0 0 0,-1 0 0,1 0 0,0-1 0,0 1 0,-1 0 0,1 0 0,0 0 0,-1-1 0,1 1 0,0 0 0,0 0 0,-1-1 0,1 0 0,0-1 0,-1 1 0,1 0 0,0 0 0,0-1 0,0 1 0,0 0 0,1-1 0,-1 1 0,0 0 0,0 0 0,1-1 0,-1 1 0,1-1 0,2-7 0,1 1 0,0 0 0,0 0 0,0 1 0,1-1 0,0 1 0,1 0 0,-1 0 0,9-6 0,8-7 0,35-23 0,-36 28 0,-2 0 0,31-30 0,-36 30 0,0 0 0,-2-2 0,0 1 0,11-22 0,-18 27 0,0 1 0,-1-1 0,-1 0 0,0 0 0,0 0 0,-1 0 0,0 0 0,-1 0 0,0-14 0,-2 18 0,1 0 0,1 0 0,-1 0 0,1 0 0,0 0 0,1 0 0,0 0 0,0 1 0,0-1 0,1 0 0,0 1 0,0 0 0,1 0 0,-1 0 0,1 0 0,1 0 0,8-8 0,7-7 0,-1-1 0,-1 0 0,-1-2 0,-1 0 0,-2 0 0,0-2 0,-1 0 0,-1 0 0,14-51 0,-24 71 0,1 0 0,-1 0 0,1 1 0,0-1 0,1 1 0,-1 0 0,1 0 0,0 0 0,0 0 0,1 1 0,0 0 0,-1 0 0,1 0 0,1 0 0,7-3 0,-7 2 0,1 1 0,-1-1 0,1 0 0,-1 0 0,-1-1 0,1 1 0,-1-1 0,0-1 0,6-9 0,52-106 0,-51 99 0,-1 0 0,11-32 0,-13 33 0,-5 13 0,0 1 0,1 0 0,1 0 0,-1 0 0,1 0 0,0 1 0,15-13 0,18-23 0,2 0 0,-33 36 0,0-1 0,-1 0 0,0 0 0,0 0 0,6-12 0,-1 2 0,2-1 0,0 2 0,0 0 0,25-21 0,-23 23 0,-1-1 0,0 0 0,-1-1 0,23-35 0,0-8 0,-29 50 0,0-1 0,-1 0 0,-1 0 0,0-1 0,0 0 0,-1 0 0,-1-1 0,0 1 0,3-16 0,5-48 0,6-65 0,-20 904 0,3-418 0,-1-329 0,-1 0 0,-1-1 0,0 1 0,-2-1 0,1 1 0,-2-1 0,0 0 0,-1-1 0,0 1 0,-1-1 0,-1 0 0,0-1 0,-13 17 0,0 1 0,17-24 0,-1 0 0,0 0 0,0 0 0,-1 0 0,0-1 0,-12 11 0,-8 2 0,-1 0 0,-36 17 0,50-30 0,0 0 0,0-2 0,0 1 0,-1-2 0,0 0 0,0 0 0,-26 1 0,-11-3 0,-60-6 0,109 5 0,-1-1 0,0 1 0,1-1 0,-1 0 0,1 1 0,-1-1 0,1 0 0,-1 0 0,1-1 0,0 1 0,-1-1 0,1 1 0,0-1 0,0 0 0,0 1 0,0-1 0,1 0 0,-4-4 0,3 2 0,-1-1 0,1 1 0,0-1 0,1 0 0,-1 1 0,1-1 0,0 0 0,0 0 0,0-7 0,0-8 0,1 1 0,2-1 0,0 0 0,5-19 0,-1 8 0,1-1 0,1 1 0,2 1 0,24-51 0,-28 70 0,1 0 0,0 0 0,0 1 0,1 0 0,1 1 0,13-14 0,-16 18 0,1 0 0,-1 1 0,1-1 0,0 1 0,0 1 0,0-1 0,0 1 0,1 1 0,0-1 0,-1 1 0,12-1 0,-16 2 0,-1 1 0,1-1 0,-1 1 0,1 0 0,0 0 0,-1 0 0,1 0 0,-1 1 0,1-1 0,-1 1 0,1-1 0,-1 1 0,0 0 0,1 0 0,-1 0 0,0 0 0,1 1 0,-1-1 0,0 0 0,0 1 0,0 0 0,0-1 0,-1 1 0,1 0 0,0 0 0,-1 0 0,3 3 0,-1 2 0,0 0 0,-1 0 0,0 1 0,0-1 0,0 0 0,-1 1 0,0-1 0,0 11 0,1 11 0,-1 0 0,-1 0 0,-1 0 0,-10 56 0,9-81 0,1 1 0,-1-1 0,0 1 0,0-1 0,-1 0 0,1 0 0,-1 0 0,0 0 0,0-1 0,-1 1 0,1-1 0,0 0 0,-1 0 0,0 0 0,0 0 0,-7 4 0,-6 0 0,1 0 0,-1-1 0,-22 6 0,21-8 0,1 2 0,-22 9 0,8 1 0,-1-1 0,0-1 0,-67 17 0,81-26 0,1 1 0,-22 9 0,26-9 0,0 0 0,-1-2 0,0 1 0,-25 3 0,-27-4 0,-86-4 0,54-2 0,90 2 0,0 0 0,-1-1 0,1 1 0,0-2 0,0 1 0,0-1 0,1 0 0,-14-6 0,16 6 0,1-1 0,0 0 0,0 0 0,0-1 0,0 1 0,0-1 0,1 1 0,0-1 0,0 0 0,0-1 0,0 1 0,0 0 0,1-1 0,0 0 0,-2-5 0,-2-7 0,1-1 0,0 0 0,2 0 0,0-1 0,-1-33 0,8-98 0,-3 138 0,1-12 0,2 1 0,0 0 0,1 0 0,2 0 0,9-23 0,54-104 0,-58 127 0,-10 20 0,16-33 0,-1-1 0,17-51 0,-30 65 0,0 0 0,-2 0 0,0 0 0,-2 0 0,-3-33 0,0-6 0,3 54 0,-1 0 0,0 0 0,-1 0 0,0 1 0,0-1 0,0 0 0,-1 1 0,0 0 0,-1-1 0,1 1 0,-6-6 0,-7-9 0,-35-38 0,12 15 0,21 23 0,0-1 0,2 0 0,0-2 0,-22-50 0,26 48 0,-73-196 0,-5-6 0,82 214 0,-1 0 0,0 1 0,0 0 0,-1 1 0,-18-18 0,17 21 0,1-2 0,0 0 0,1 0 0,1 0 0,-1-1 0,2-1 0,-8-16 0,-5-23 0,12 36 0,1-1 0,1 0 0,0 0 0,2 0 0,-3-21 0,3-294 0,7 171 0,-4 128 0,0 21 0,0 0 0,1 0 0,1 1 0,0-1 0,5-18 0,-6 30 0,0 1 0,0-1 0,0 1 0,0-1 0,1 0 0,-1 1 0,0-1 0,1 1 0,-1-1 0,0 0 0,1 1 0,-1-1 0,1 1 0,-1-1 0,1 1 0,-1 0 0,1-1 0,-1 1 0,1-1 0,-1 1 0,1 0 0,0-1 0,-1 1 0,1 0 0,0 0 0,-1 0 0,1-1 0,-1 1 0,2 0 0,0 0 0,0 1 0,0-1 0,-1 1 0,1-1 0,0 1 0,-1-1 0,1 1 0,0 0 0,-1 0 0,1 0 0,1 1 0,2 2 0,0 0 0,0 1 0,0 0 0,0 0 0,6 9 0,0 6 0,0 0 0,-2 1 0,0 0 0,11 44 0,12 96 0,-15-62 0,11 87 0,6 212 0,-20-186 0,4 720 0,-20-616 0,1-267 0,0-13 0,6 60 0,-3-85 0,0 0 0,1 1 0,0-1 0,0 0 0,1 0 0,1 0 0,0-1 0,0 0 0,9 12 0,-1-2 0,-5-8 0,0-1 0,0 0 0,1 0 0,0-1 0,21 18 0,-28-27 0,0 1 0,1 0 0,-1-1 0,1 0 0,0 1 0,-1-1 0,1 0 0,0-1 0,0 1 0,0 0 0,0-1 0,0 1 0,-1-1 0,1 0 0,0 0 0,0 0 0,0-1 0,0 1 0,0-1 0,0 1 0,0-1 0,-1 0 0,1 0 0,0 0 0,0-1 0,-1 1 0,1 0 0,-1-1 0,0 0 0,1 0 0,-1 0 0,0 0 0,0 0 0,3-3 0,6-8 0,0 0 0,-1 0 0,0-1 0,-2 0 0,10-18 0,32-83 0,-37 81 0,0 4 0,42-117 0,-49 126 0,0-1 0,-2 1 0,-1-1 0,0-1 0,-2-23 0,-5-236 0,5 302 0,1-1 0,7 28 0,4 27 0,-11 62 0,0-8 0,-1-114 0,1 0 0,1 0 0,0-1 0,1 0 0,0 0 0,10 20 0,45 69 0,-54-96 0,-1 0 0,1-1 0,1 0 0,-1 0 0,1 0 0,0 0 0,0-1 0,0 0 0,0 0 0,1-1 0,0 0 0,-1 0 0,11 2 0,-8-1 0,0-1 0,0 1 0,0 1 0,-1-1 0,1 1 0,11 10 0,-17-11 0,0-1 0,0 1 0,0 0 0,-1 0 0,1 1 0,-1-1 0,0 0 0,-1 1 0,1-1 0,-1 1 0,1-1 0,-1 1 0,-1 0 0,1 8 0,0 11 0,-4 41 0,1-29 0,2 169 0,-3 71 0,1-253 0,-1-1 0,-1 0 0,-1 0 0,0 0 0,-2-1 0,-1 1 0,-18 34 0,17-41 0,0 0 0,0-1 0,-1-1 0,-1 1 0,0-2 0,-1 1 0,-1-2 0,1 0 0,-2 0 0,-27 16 0,29-21 0,0-2 0,-1 0 0,1 0 0,-1-1 0,0 0 0,-16 0 0,-8 3 0,-42 4 0,0-4 0,-142-6 0,86-2 0,104 1 160,14 1-542,-1 0 1,1 0 0,-28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6:43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1391 2 24575,'109'-2'0,"118"5"0,-224-3 0,1 1 0,-1 0 0,0 0 0,0 0 0,0 0 0,0 1 0,0-1 0,0 1 0,0-1 0,0 1 0,-1 0 0,1 0 0,-1 1 0,1-1 0,-1 0 0,0 1 0,0-1 0,0 1 0,0 0 0,0 0 0,-1 0 0,2 3 0,3 9 0,0 0 0,-1 0 0,5 21 0,-6-17 0,2 5 0,-1 0 0,-1 0 0,-1 1 0,-1 0 0,-3 42 0,1-64 0,0 0 0,-1 0 0,0 0 0,0-1 0,0 1 0,0 0 0,0-1 0,0 1 0,-1-1 0,1 1 0,-1-1 0,1 1 0,-1-1 0,0 0 0,0 0 0,0 0 0,0 0 0,-1 0 0,1-1 0,-1 1 0,1-1 0,-1 1 0,1-1 0,-1 0 0,1 0 0,-1 0 0,0 0 0,0-1 0,0 1 0,-3-1 0,-12 2 0,1 0 0,-1-2 0,-35-4 0,20 2 0,-425-1 0,276 4 0,152-3 0,0-1 0,0-2 0,-51-14 0,50 10 0,0 2 0,0 2 0,-45-3 0,36 7 0,-138 4 0,174-3 0,1 1 0,-1 0 0,0 0 0,0 0 0,1 0 0,-1 1 0,1-1 0,-1 1 0,1 0 0,0 0 0,-1 1 0,-2 2 0,-33 37 0,34-35 0,-1 0 0,0 0 0,0-1 0,-1 1 0,0-1 0,-12 8 0,9-10 0,0 0 0,0 0 0,-1-1 0,0 0 0,1-1 0,-16 1 0,12-1 0,0 0 0,0 1 0,-17 6 0,13-1 0,-39 13 0,52-20 0,1 0 0,-1 0 0,0 0 0,1 0 0,-1-1 0,0 0 0,1 0 0,-1 0 0,-8-2 0,13 2 0,0 0 0,0 0 0,-1 0 0,1 0 0,0 0 0,0 0 0,0 0 0,0 0 0,0 0 0,-1 0 0,1 0 0,0 0 0,0 0 0,0 0 0,0 0 0,0 0 0,0 0 0,-1 0 0,1 0 0,0-1 0,0 1 0,0 0 0,0 0 0,0 0 0,0 0 0,0 0 0,0 0 0,0-1 0,0 1 0,0 0 0,-1 0 0,1 0 0,0 0 0,0 0 0,0-1 0,0 1 0,0 0 0,0 0 0,0 0 0,0 0 0,0 0 0,0-1 0,0 1 0,0 0 0,1 0 0,-1 0 0,0 0 0,0 0 0,0 0 0,0-1 0,0 1 0,10-8 0,17-7 0,-24 13 0,44-26 0,-38 21 0,1 1 0,0 0 0,0 1 0,0 0 0,0 1 0,1 0 0,0 0 0,11-1 0,-12 3 71,-5 2-201,0-1-1,-1 1 1,1-1-1,-1-1 0,1 1 1,-1 0-1,1-1 1,-1 0-1,0 0 1,8-5-1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00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595 58 24575,'0'-2'0,"0"0"0,0 0 0,1-1 0,-1 1 0,1 0 0,-1 0 0,1 0 0,0 0 0,0 0 0,0 0 0,0 0 0,0 0 0,0 0 0,1 0 0,-1 1 0,1-1 0,-1 0 0,1 1 0,0-1 0,0 1 0,-1 0 0,1 0 0,0-1 0,0 1 0,0 0 0,0 1 0,0-1 0,4-1 0,2 0 0,0 0 0,1 0 0,-1 1 0,16 0 0,-435 3 0,247-2 0,157 0 0,1 0 0,-1 0 0,0 0 0,0 1 0,0 1 0,1-1 0,-1 1 0,1 0 0,-10 4 0,13-4 0,0 0 0,1 0 0,-1 0 0,0 1 0,1-1 0,0 1 0,-1-1 0,1 1 0,0 0 0,1 0 0,-1 0 0,0 0 0,1 0 0,-1 0 0,1 0 0,0 0 0,0 1 0,1-1 0,-1 0 0,0 1 0,1 3 0,-3 40 0,7 84 0,0-25 0,-6 46 0,4 154 0,2-281 0,0 0 0,2 0 0,0-1 0,19 45 0,1 4 0,-22-58 0,-1 1 0,-1-1 0,0 1 0,-1 26 0,-1-23 0,1-1 0,6 30 0,-6-43 0,1 0 0,0-1 0,0 1 0,0 0 0,1-1 0,0 0 0,-1 1 0,2-1 0,-1 0 0,0-1 0,6 6 0,-5-6 0,-1 1 0,1-1 0,-1 1 0,0 0 0,0 1 0,0-1 0,0 1 0,-1-1 0,1 1 0,-1 0 0,-1-1 0,3 9 0,-1 6 0,-1 0 0,-1 0 0,-1 0 0,-1 1 0,-2 19 0,-24 95 0,17-94 0,2 1 0,-4 58 0,13-84 0,2-13 0,10-26 0,7-37 0,26-123 0,-24 83 0,31-88 0,-42 158 0,2 0 0,1 0 0,32-51 0,-33 65 0,1 0 0,1 1 0,1 1 0,1 0 0,31-22 0,-40 32 0,-1 0 0,1 0 0,0 0 0,1 1 0,-1 0 0,1 1 0,-1 0 0,1 1 0,0-1 0,0 2 0,1-1 0,-1 1 0,0 1 0,0-1 0,1 2 0,-1-1 0,0 1 0,0 1 0,0-1 0,0 2 0,0-1 0,0 1 0,-1 0 0,1 1 0,13 8 0,126 100 0,-84-57 0,25 18 0,-86-71 0,7 4 0,0 1 0,-1 0 0,0 0 0,0 1 0,-1 0 0,0 0 0,0 1 0,-1 0 0,0 1 0,7 14 0,21 41 0,-19-37 0,0 0 0,-3 1 0,0 1 0,14 53 0,-17-12-32,-3 1 0,-2 0 1,-8 87-1,1-58-1206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07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1599 1222 24575,'-101'2'0,"-107"-5"0,168-2 0,1-3 0,-74-24 0,-30-6 0,125 33 0,-1 0 0,-29-14 0,-6-1 0,38 14 0,1 0 0,-22-14 0,-12-5 0,45 23 0,1 1 0,0-1 0,0 0 0,0 0 0,0 0 0,0 0 0,0-1 0,0 1 0,1-1 0,-1 0 0,1 1 0,0-1 0,-1 0 0,2-1 0,-1 1 0,-2-6 0,1 3 0,1-1 0,1 0 0,0 1 0,-1-1 0,2 0 0,-1 0 0,1 0 0,1-10 0,2-2 0,0 0 0,1 0 0,1 0 0,1 0 0,11-24 0,-6 21 0,-2-1 0,-1 0 0,-1 0 0,-1 0 0,-1-1 0,-1 0 0,-1 0 0,0-45 0,-3 58 0,-1 0 0,0 0 0,0 1 0,-1-1 0,-1 0 0,0 1 0,-4-11 0,4 15 0,0 0 0,0 1 0,-1-1 0,1 1 0,-1 0 0,-1 0 0,1 0 0,-1 0 0,1 1 0,-1 0 0,-1 0 0,1 0 0,-8-3 0,-15-7 0,0 3 0,-1 0 0,0 1 0,-34-5 0,24 5 0,-55-20 0,81 24 0,0 0 0,1 0 0,-1-2 0,1 1 0,1-2 0,-1 1 0,-19-21 0,7 2 0,3 4 0,-1 0 0,-36-29 0,51 48 68,0 0 1,-1 0-1,1 0 0,-13-3 0,13 5-352,0-1-1,-1 0 1,1 0 0,1-1-1,-9-5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09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10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24575,'7'5'0,"0"0"0,0 0 0,0-1 0,0 1 0,1-2 0,0 1 0,0-1 0,0 0 0,0-1 0,13 3 0,11 0 0,42 2 0,-70-7 0,92 3 0,54 6 0,57 4 0,-87-8 0,-109-4 0,0 0 0,-1 1 0,1 0 0,0 1 0,-1 0 0,0 1 0,0 0 0,0 1 0,0 0 0,-1 0 0,11 8 0,-2 2 0,-1 0 0,0 1 0,-1 1 0,16 21 0,-23-28 0,0-1 0,1 0 0,18 14 0,-19-17 0,0 1 0,0 0 0,-1 1 0,0 0 0,9 12 0,103 125 0,-47-62 0,86 99 0,79 100 0,83 215 0,-303-467 0,108 189 0,-92-153 0,35 96 0,-60-132 58,-1-1 0,-2 1 0,-1 1 0,3 47 0,-10 127-364,-1-75-1043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45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3 24575,'-133'-2'0,"-147"5"0,277-3-59,0 0 0,1 0-1,-1 1 1,0-1-1,0 1 1,0-1 0,1 1-1,-1 0 1,0 0 0,1 1-1,-1-1 1,0 0 0,1 1-1,0 0 1,-1-1-1,1 1 1,0 0 0,0 0-1,0 0 1,0 0 0,0 1-1,-1 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8:37:59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0 24575,'1'90'0,"-3"100"0,0-174 0,-1-1 0,-1 0 0,0 0 0,-1 0 0,-1 0 0,0-1 0,-1 0 0,-12 18 0,12-15 0,0 0 0,0 0 0,2 1 0,0-1 0,-3 28 0,0-9 0,2 9 0,1 1 0,3-1 0,4 75 0,1-23 0,-4-54 0,-1-30 0,1 0 0,1 0 0,0 0 0,1-1 0,0 1 0,1 0 0,0-1 0,1 1 0,8 19 0,-2-14 0,0 1 0,10 36 0,-17-53 0,-1-7 0,1-16 0,-2-28 0,0 1 0,1 26 0,-1-1 0,-1 0 0,-1 1 0,-9-42 0,4 37 0,-4-48 0,9 53 0,-2 1 0,0-1 0,-13-39 0,9 36 0,2 0 0,0 0 0,2 0 0,0-1 0,2 0 0,1 0 0,3-40 0,-2 85-455,1 1 0,4 28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E4AB6E-82D3-706D-5576-B38789DC7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A29A697-0CDC-B269-00CA-EFFA492C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74F844E-A6EA-6AC9-4BE5-0E80212E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19CCEF5-7767-630D-DD6D-E0E07532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B0B21C1-C325-A03F-D62C-B109DCDF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369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C13699-1FBB-09E6-79F9-B62DD813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8C5042D-A16C-32CC-7953-D674B776A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59B6B43-B7CC-A4A9-E972-38A3C89E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9571B33-D833-A6BB-6CC7-BCFCAA20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5A4C59D-648C-5D7A-B77C-029B35E0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736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1E1A7D1D-9F99-245A-0133-43CB6CA9F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BDCBE30-FD7D-DCAC-9CAA-06920D647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B0D2512-B408-2EBB-0110-4C138F8B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2FB1517-E2EF-A71A-2179-94E48474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276E94-9F52-1791-1245-86E149A1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031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70CA9D-A9D8-601F-C6B7-7C931A29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67FE34-9902-4523-5ADF-FCA3DF9B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DD91D93-92DD-F271-DB7D-B23796D3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08FAB6F-8FCE-ADFE-C4DD-0B2ADE64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CB1034C-2DA2-BAD1-124E-BBB49E51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210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6FA20E5-4358-DFCB-09DE-6946F2F3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2BF9015-5EBB-3D4D-9C86-26F9F153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3C8A22D-6A7B-7CC6-F4CC-80F828CB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164FD17-6D31-C4C5-6F14-E429F204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E19BB95-3352-100C-94F3-280937F1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5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529319-1465-BF23-19DA-2E596778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1F57CBC-0495-D7DC-AFFB-97E94DE44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9A2BD16-F6F8-CEA9-EC4D-3E7ECF92E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DB7B018-6770-AC60-D8AE-F7AF9B77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6C4CAA4-B38C-39FC-2499-527FDE59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8FB612-C4ED-81A2-AD35-E853ABD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97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BA83D0D-EBA2-BBCA-F004-27935FC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1EFA1C5-BA6F-4C77-DEBB-C2C6967D1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14B8BDDB-047C-7A09-7225-AE5246444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355B629-16F2-2BDC-EEA6-A42DAE359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82493687-BF9B-ED16-1AF6-0BBDC8B1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76834E6C-B55D-04C5-1774-09A7F18F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85F83B79-CC21-4A44-D180-B80D3350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489F1EA6-8AFC-E670-124D-1D3ACE20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399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E7FD97-88DA-31CB-50FC-2D9F3289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C0BD01D-BFF6-1C83-6910-1F2EE62E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1202C83C-D6C9-A859-382B-A42986C6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D6A3E88-D320-C587-B558-2F2AA1A3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724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C9423E41-DB14-E49F-E179-AB0C530D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8FD465F7-3808-2416-8150-882D208B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5FD41AA-22A2-B45F-A69B-0335FCFA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08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8DB4CF-D301-F6B2-CFC4-6C7BED2B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98CB84A-E58F-3770-D20E-638987C2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87DD36F-82B9-5E07-F397-4E80AA0C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1E99FBB-93FE-21F3-5550-9E0C8A69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EDBE26D-E4DA-0AF9-71D1-E61A18DA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A5246D2-00C0-94CD-DAA6-18B749C3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27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5905E61-B809-BB6F-9120-FF2B823A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7B2D4FF-908F-DE6D-754D-8855C9463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7A5D8FF-8C9F-8C97-52A1-67264E69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9990E16-4829-60D5-93CC-D99E242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97AFABE-535D-3A3B-DEEB-6ADC85C8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F420DF1-4085-3A46-A437-5527FC51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23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A636C9FC-EDC6-A935-2797-838A8732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266F348-9ED8-65CD-C3FE-7D56607BF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72D1C0B-4896-3799-56E5-8EF1629C6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14E7-9678-4A27-BBDE-C6B87D3A502E}" type="datetimeFigureOut">
              <a:rPr lang="el-GR" smtClean="0"/>
              <a:pPr/>
              <a:t>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D6C9040-C87D-7CCE-A996-626B6E79C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89C36F5-6471-8782-5742-EEB44DE4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A232-1F98-4FEE-9DD6-76DAF575D3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01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1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17" Type="http://schemas.openxmlformats.org/officeDocument/2006/relationships/customXml" Target="../ink/ink8.xml"/><Relationship Id="rId2" Type="http://schemas.openxmlformats.org/officeDocument/2006/relationships/image" Target="../media/image13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ζωγραφική, ζωγραφιά, νερό, πεταλού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90ED3CA-9D5A-C555-AE4E-96F457F48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55" b="175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A51E5B-0435-1F65-271D-890AC5A4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Salvador </a:t>
            </a:r>
            <a:r>
              <a:rPr lang="en-US" dirty="0">
                <a:solidFill>
                  <a:srgbClr val="FFFFFF"/>
                </a:solidFill>
                <a:latin typeface="Britannic Bold" panose="020B0903060703020204" pitchFamily="34" charset="0"/>
              </a:rPr>
              <a:t>Dalí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BBC56EF-4656-7CF2-DAB8-EE70B449B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ritannic Bold" panose="020B0903060703020204" pitchFamily="34" charset="0"/>
              </a:rPr>
              <a:t>By Maria Almetidou</a:t>
            </a: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84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626A16-F319-EC03-681D-2D603D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7" y="362536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Dalí’s museums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41F9DD71-72D1-C79A-FF34-F987ACC63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Two major museums are devoted to his work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The Dalí Theatre-Museum in Figueres, Spain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The Salvador Dalí Museum in </a:t>
            </a:r>
            <a:r>
              <a:rPr lang="en-US" sz="2000" dirty="0" err="1">
                <a:latin typeface="Britannic Bold" panose="020B0903060703020204" pitchFamily="34" charset="0"/>
              </a:rPr>
              <a:t>St.Petersburg</a:t>
            </a:r>
            <a:r>
              <a:rPr lang="en-US" sz="2000" dirty="0">
                <a:latin typeface="Britannic Bold" panose="020B0903060703020204" pitchFamily="34" charset="0"/>
              </a:rPr>
              <a:t>, Florida</a:t>
            </a:r>
          </a:p>
        </p:txBody>
      </p:sp>
      <p:pic>
        <p:nvPicPr>
          <p:cNvPr id="7" name="Θέση περιεχομένου 6" descr="Εικόνα που περιέχει ανθρώπινο πρόσωπο, σκίτσο/σχέδιο, ασπρόμαυρο, πορτραίτ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34CAB64-ECA1-29E5-AF0E-50C2233E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68" r="-1" b="12116"/>
          <a:stretch/>
        </p:blipFill>
        <p:spPr>
          <a:xfrm>
            <a:off x="5008682" y="10"/>
            <a:ext cx="718179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316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xmlns="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8BED2B3-5515-F4B9-B345-989965FB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Dalí’s Quote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6A1A16A-35FF-510C-F8D6-0BB5342E2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2883877"/>
            <a:ext cx="4646905" cy="34724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“A true painter is one who can paint extraordinary scenes in the middle of an empty desert. A true painter is one who can patiently paint a pear in the midst of the tumults of history”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000" dirty="0"/>
              <a:t>Sources: Wikipedia, Salvador-Dali.org</a:t>
            </a:r>
          </a:p>
        </p:txBody>
      </p:sp>
      <p:pic>
        <p:nvPicPr>
          <p:cNvPr id="6" name="Θέση περιεχομένου 5" descr="Εικόνα που περιέχει ανθρώπινο πρόσωπο, άτομο, ασπρόμαυρο, πορτραίτ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2BEF13-1231-AA29-F6A5-0E022DC89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0" b="612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46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5750E6-7F2D-B0F6-7D2A-5180035B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Biography (1)</a:t>
            </a:r>
          </a:p>
        </p:txBody>
      </p:sp>
      <p:pic>
        <p:nvPicPr>
          <p:cNvPr id="6" name="Θέση περιεχομένου 5" descr="Εικόνα που περιέχει σκίτσο/σχέδιο, πορτραίτο, ανθρώπινο πρόσωπ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82F8723-1B3E-60C1-4FC7-55E53DDD4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" r="948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3527877-F3A7-768F-C2EF-FF5B23EB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5769631" cy="348386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His full name is Salvador Domingo Felipe Jacinto Dalí </a:t>
            </a:r>
            <a:r>
              <a:rPr lang="en-US" sz="2400" dirty="0" err="1">
                <a:latin typeface="Britannic Bold" panose="020B0903060703020204" pitchFamily="34" charset="0"/>
              </a:rPr>
              <a:t>i</a:t>
            </a:r>
            <a:r>
              <a:rPr lang="en-US" sz="2400" dirty="0">
                <a:latin typeface="Britannic Bold" panose="020B0903060703020204" pitchFamily="34" charset="0"/>
              </a:rPr>
              <a:t> </a:t>
            </a:r>
            <a:r>
              <a:rPr lang="en-US" sz="2400" dirty="0" err="1">
                <a:latin typeface="Britannic Bold" panose="020B0903060703020204" pitchFamily="34" charset="0"/>
              </a:rPr>
              <a:t>Domènech</a:t>
            </a:r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r>
              <a:rPr lang="en-US" sz="2400" dirty="0">
                <a:latin typeface="Britannic Bold" panose="020B0903060703020204" pitchFamily="34" charset="0"/>
              </a:rPr>
              <a:t>Born in Figueres, Catalonia, Spain on 11 May 1904, died there on 23 January 1989</a:t>
            </a: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  <a:p>
            <a:r>
              <a:rPr lang="en-US" sz="2400" dirty="0">
                <a:latin typeface="Britannic Bold" panose="020B0903060703020204" pitchFamily="34" charset="0"/>
              </a:rPr>
              <a:t>Studied arts in Madrid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Britannic Bold" panose="020B0903060703020204" pitchFamily="34" charset="0"/>
            </a:endParaRPr>
          </a:p>
          <a:p>
            <a:r>
              <a:rPr lang="en-US" sz="2400" dirty="0">
                <a:latin typeface="Britannic Bold" panose="020B0903060703020204" pitchFamily="34" charset="0"/>
              </a:rPr>
              <a:t>Known for his surrealistic style, technical skills and bizarre images in his paintings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15764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98DD123-D2DE-481E-4831-EE7FC4F1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7" y="458029"/>
            <a:ext cx="468316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Biography (2)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598CDBB-BC9E-407E-492B-DFBE46E5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683160" cy="37041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Got closer to surrealism in the late 20s &amp; joined a surrealist group in 1929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Lived in France during the Spanish civil war</a:t>
            </a:r>
          </a:p>
          <a:p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Moved to the US in 1940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Returned to Spain 8 years later, when he announced his return to the Catholic faith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Θέση περιεχομένου 5" descr="Εικόνα που περιέχει ανθρώπινο πρόσωπο, άτομο, σκίτσο/σχέδι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E70341B-C094-1B2F-9AE7-75BB899C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0" r="-2" b="103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1634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xmlns="" id="{12C63567-9A18-430B-817B-152D609F5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80FD88-DE09-1752-CFC2-4AC13D81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Britannic Bold" panose="020B0903060703020204" pitchFamily="34" charset="0"/>
              </a:rPr>
              <a:t>Marriage</a:t>
            </a:r>
          </a:p>
        </p:txBody>
      </p:sp>
      <p:pic>
        <p:nvPicPr>
          <p:cNvPr id="8" name="Εικόνα 7" descr="Εικόνα που περιέχει ανθρώπινο πρόσωπο, άτομο, ρουχισμός, χαμόγελ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625BDD6-8603-62E0-C3F1-D7454F147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280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6" name="Εικόνα 5" descr="Εικόνα που περιέχει ρουχισμός, τοίχος, άτομο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2A2B363-0AD3-22A7-32F0-417C170EF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56" r="5" b="3764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14" name="Εικόνα 13" descr="Εικόνα που περιέχει ανθρώπινο πρόσωπο, άτομο, ρουχισμό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750951A-4561-664B-C45A-E543BF5C7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0" r="1" b="24203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12" name="Εικόνα 11" descr="Εικόνα που περιέχει άτομο, ανθρώπινο πρόσωπο, εσωτερικός χώρος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3102AD6-D19C-CD44-FD40-B88E62365A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96" r="-1" b="29305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10" name="Εικόνα 9" descr="Εικόνα που περιέχει ανθρώπινο πρόσωπο, άτομο, ρουχισμός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3BC1143-F77A-9B08-052F-69BA9F2F5B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70" b="38666"/>
          <a:stretch/>
        </p:blipFill>
        <p:spPr>
          <a:xfrm>
            <a:off x="3180257" y="4629236"/>
            <a:ext cx="3016307" cy="2228765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38119A6-675B-4106-EF24-7DD16BA09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4019" y="2412009"/>
            <a:ext cx="4789763" cy="3713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Salvador Dali got married in 1958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His wife’s real name was Elena Ivanova </a:t>
            </a:r>
            <a:r>
              <a:rPr lang="en-US" sz="2000" dirty="0" err="1">
                <a:latin typeface="Britannic Bold" panose="020B0903060703020204" pitchFamily="34" charset="0"/>
              </a:rPr>
              <a:t>Diakonova</a:t>
            </a:r>
            <a:r>
              <a:rPr lang="en-US" sz="2000" dirty="0">
                <a:latin typeface="Britannic Bold" panose="020B0903060703020204" pitchFamily="34" charset="0"/>
              </a:rPr>
              <a:t>, known as Gala Dalí.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Gala was born in Russia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She was known as a mysterious &amp; highly intuitive woman who could easily recognize an artistic and creative genius</a:t>
            </a:r>
          </a:p>
        </p:txBody>
      </p:sp>
    </p:spTree>
    <p:extLst>
      <p:ext uri="{BB962C8B-B14F-4D97-AF65-F5344CB8AC3E}">
        <p14:creationId xmlns:p14="http://schemas.microsoft.com/office/powerpoint/2010/main" xmlns="" val="26647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ζωγραφική, τέχνη, ζωγραφιά, κρανί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66E0BB9-BF9A-CC37-17C3-40C026834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3" b="-1"/>
          <a:stretch/>
        </p:blipFill>
        <p:spPr>
          <a:xfrm>
            <a:off x="3809238" y="10"/>
            <a:ext cx="838276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35237C7-A711-37CF-4091-08AB09FD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63201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Dalí’s arts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C69AC88-CFAF-E8AC-FB21-A9396B036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15" y="1916163"/>
            <a:ext cx="3477623" cy="43098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He worked with a variety of arts, some of which are:</a:t>
            </a:r>
          </a:p>
          <a:p>
            <a:endParaRPr lang="en-US" sz="2000" dirty="0">
              <a:latin typeface="Britannic Bold" panose="020B0903060703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Painting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Graphic arts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Film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Sculpture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Design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Photography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Poetry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Fiction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Autobiography </a:t>
            </a:r>
            <a:r>
              <a:rPr lang="en-US" sz="2000" dirty="0" err="1">
                <a:latin typeface="Britannic Bold" panose="020B0903060703020204" pitchFamily="34" charset="0"/>
              </a:rPr>
              <a:t>etc</a:t>
            </a:r>
            <a:endParaRPr lang="en-US" sz="2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8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70B499-D4ED-30C2-8C9C-E39583E8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90"/>
            <a:ext cx="6255936" cy="15402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Dalí’s work themes and inspirations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DBBAF58-11B8-17D7-5B7E-FCA063ACE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86750"/>
            <a:ext cx="5124586" cy="471915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dirty="0">
                <a:latin typeface="Britannic Bold" panose="020B0903060703020204" pitchFamily="34" charset="0"/>
              </a:rPr>
              <a:t>Salvador was inspired by the landscapes of his life in Catalonia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Britannic Bold" panose="020B0903060703020204" pitchFamily="34" charset="0"/>
            </a:endParaRPr>
          </a:p>
          <a:p>
            <a:r>
              <a:rPr lang="en-US" sz="2200" dirty="0">
                <a:latin typeface="Britannic Bold" panose="020B0903060703020204" pitchFamily="34" charset="0"/>
              </a:rPr>
              <a:t>He was also inspired by his wife, family members and friends.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Britannic Bold" panose="020B0903060703020204" pitchFamily="34" charset="0"/>
            </a:endParaRPr>
          </a:p>
          <a:p>
            <a:r>
              <a:rPr lang="en-US" sz="2200" dirty="0">
                <a:latin typeface="Britannic Bold" panose="020B0903060703020204" pitchFamily="34" charset="0"/>
              </a:rPr>
              <a:t>His work themes included: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Dream images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The subconscious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Sexuality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Religion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Science and  its Evolution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ritannic Bold" panose="020B0903060703020204" pitchFamily="34" charset="0"/>
              </a:rPr>
              <a:t>Relationships </a:t>
            </a:r>
            <a:r>
              <a:rPr lang="en-US" sz="2200" dirty="0" err="1">
                <a:latin typeface="Britannic Bold" panose="020B0903060703020204" pitchFamily="34" charset="0"/>
              </a:rPr>
              <a:t>etc</a:t>
            </a:r>
            <a:endParaRPr lang="en-US" sz="2200" dirty="0">
              <a:latin typeface="Britannic Bold" panose="020B0903060703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6" name="Θέση περιεχομένου 5" descr="Εικόνα που περιέχει ζωγραφική, τέχνη, ζωγραφιά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B3BC71A-4E7C-9FB5-1B08-9605E4BE8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9" r="1845"/>
          <a:stretch/>
        </p:blipFill>
        <p:spPr>
          <a:xfrm>
            <a:off x="6800986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1675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F90786E-B72D-4C32-BDCE-A170B0078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46F2E7-848F-4A6C-A098-4764FDEA7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Θέση περιεχομένου 5" descr="Εικόνα που περιέχει κείμενο, ζωγραφική, σκίτσο/σχέδι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42FA1E6-2C1A-21F9-71E0-2013DF79D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10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31FA0D1-0F48-EF23-3F31-336A957D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Dalí’s most famous artwork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4721906-8395-24B6-9F8E-301B090B4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Britannic Bold" panose="020B0903060703020204" pitchFamily="34" charset="0"/>
              </a:rPr>
              <a:t>His most known artwork is called  “The Persistence of Memory”, also known as the “melting clocks”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Britannic Bold" panose="020B0903060703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Britannic Bold" panose="020B0903060703020204" pitchFamily="34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Britannic Bold" panose="020B0903060703020204" pitchFamily="34" charset="0"/>
              </a:rPr>
              <a:t>This painting depicts images more likely to be found in dreams rather than waking consciousness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Britannic Bold" panose="020B0903060703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Britannic Bold" panose="020B0903060703020204" pitchFamily="34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Britannic Bold" panose="020B0903060703020204" pitchFamily="34" charset="0"/>
              </a:rPr>
              <a:t>It can be understood in several ways, as it hides many messages </a:t>
            </a:r>
          </a:p>
        </p:txBody>
      </p:sp>
    </p:spTree>
    <p:extLst>
      <p:ext uri="{BB962C8B-B14F-4D97-AF65-F5344CB8AC3E}">
        <p14:creationId xmlns:p14="http://schemas.microsoft.com/office/powerpoint/2010/main" xmlns="" val="368693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84F518-093F-47DA-1DBB-52080F73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926941"/>
            <a:ext cx="4835092" cy="14011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Britannic Bold" panose="020B0903060703020204" pitchFamily="34" charset="0"/>
              </a:rPr>
              <a:t>Dalí’s symbols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B3A66BA-E00E-C579-2584-C7EBF3F8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0" y="1971937"/>
            <a:ext cx="4544762" cy="360293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Dalí often used food and animals to symbolize certain things.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He also used science to express the surrealistic point of view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In “the Persistence of Memory” he used ants as a symbol of decay and corruption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Britannic Bold" panose="020B0903060703020204" pitchFamily="34" charset="0"/>
              </a:rPr>
              <a:t>He also used Einstein’s theory of the relativity of time and space, by creating the “melting clocks”</a:t>
            </a:r>
          </a:p>
        </p:txBody>
      </p:sp>
      <p:pic>
        <p:nvPicPr>
          <p:cNvPr id="6" name="Θέση περιεχομένου 5" descr="Εικόνα που περιέχει ρολόι, εσωτερικός χώρος, δάπεδο, ξύλ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45F8E40-BB06-E4D1-BAE8-9B1FDDF2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7" r="7019"/>
          <a:stretch/>
        </p:blipFill>
        <p:spPr>
          <a:xfrm>
            <a:off x="7483366" y="463360"/>
            <a:ext cx="4259253" cy="59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66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535A69-5BCB-B0F1-D3A7-9D5D9D68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26721"/>
            <a:ext cx="4669410" cy="1588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Dalí’s recreation</a:t>
            </a:r>
          </a:p>
        </p:txBody>
      </p:sp>
      <p:pic>
        <p:nvPicPr>
          <p:cNvPr id="6" name="Θέση περιεχομένου 5" descr="Εικόνα που περιέχει κείμενο, ζωγραφική, τέχνη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141B53F-01FA-ADDA-0696-355BA28D0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8" r="22059"/>
          <a:stretch/>
        </p:blipFill>
        <p:spPr>
          <a:xfrm>
            <a:off x="612518" y="608141"/>
            <a:ext cx="4793644" cy="5648280"/>
          </a:xfrm>
          <a:prstGeom prst="rect">
            <a:avLst/>
          </a:prstGeom>
        </p:spPr>
      </p:pic>
      <p:sp>
        <p:nvSpPr>
          <p:cNvPr id="20" name="Freeform: Shape 10">
            <a:extLst>
              <a:ext uri="{FF2B5EF4-FFF2-40B4-BE49-F238E27FC236}">
                <a16:creationId xmlns:a16="http://schemas.microsoft.com/office/drawing/2014/main" xmlns="" id="{D4420C61-30B9-D26F-6720-C32154CA34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xmlns="" id="{38505720-2558-A390-8612-99A55D48F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xmlns="" id="{F720743B-9C97-37DF-D56A-D2A9E750B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xmlns="" id="{39C3539A-A126-556F-3B61-690C785C7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E5089FB1-F28D-0DD0-436F-D094F3C82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F6CCE91-E21F-F1C2-2AD9-3E3E3F42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596243"/>
            <a:ext cx="4953000" cy="35734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latin typeface="Britannic Bold" panose="020B0903060703020204" pitchFamily="34" charset="0"/>
              </a:rPr>
              <a:t>“The disintegration of the persistence of memory” is a recreation of the original painting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Britannic Bold" panose="020B0903060703020204" pitchFamily="34" charset="0"/>
            </a:endParaRPr>
          </a:p>
          <a:p>
            <a:endParaRPr lang="en-US" sz="2000" dirty="0">
              <a:latin typeface="Britannic Bold" panose="020B0903060703020204" pitchFamily="34" charset="0"/>
            </a:endParaRPr>
          </a:p>
          <a:p>
            <a:r>
              <a:rPr lang="en-US" sz="2000" dirty="0">
                <a:latin typeface="Britannic Bold" panose="020B0903060703020204" pitchFamily="34" charset="0"/>
              </a:rPr>
              <a:t>Dalí covered the original landscape with water and transformed the ground to brick-like shapes, floating next to each other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833D190C-96CF-F305-EBBC-85E03EFE862D}"/>
                  </a:ext>
                </a:extLst>
              </p14:cNvPr>
              <p14:cNvContentPartPr/>
              <p14:nvPr/>
            </p14:nvContentPartPr>
            <p14:xfrm>
              <a:off x="10313138" y="278691"/>
              <a:ext cx="1725120" cy="1893960"/>
            </p14:xfrm>
          </p:contentPart>
        </mc:Choice>
        <mc:Fallback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xmlns="" id="{833D190C-96CF-F305-EBBC-85E03EFE862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250498" y="216051"/>
                <a:ext cx="1850760" cy="20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CBED40B6-7BF9-FB37-AA11-7A8C7674C4D6}"/>
                  </a:ext>
                </a:extLst>
              </p14:cNvPr>
              <p14:cNvContentPartPr/>
              <p14:nvPr/>
            </p14:nvContentPartPr>
            <p14:xfrm>
              <a:off x="10572698" y="220011"/>
              <a:ext cx="662040" cy="190800"/>
            </p14:xfrm>
          </p:contentPart>
        </mc:Choice>
        <mc:Fallback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xmlns="" id="{CBED40B6-7BF9-FB37-AA11-7A8C7674C4D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509698" y="157011"/>
                <a:ext cx="787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868CE3C4-46F9-55CA-85CB-6467EC8E1EEA}"/>
                  </a:ext>
                </a:extLst>
              </p14:cNvPr>
              <p14:cNvContentPartPr/>
              <p14:nvPr/>
            </p14:nvContentPartPr>
            <p14:xfrm>
              <a:off x="10859258" y="119571"/>
              <a:ext cx="456840" cy="741960"/>
            </p14:xfrm>
          </p:contentPart>
        </mc:Choice>
        <mc:Fallback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xmlns="" id="{868CE3C4-46F9-55CA-85CB-6467EC8E1EE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796258" y="56931"/>
                <a:ext cx="582480" cy="86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Ομάδα 30">
            <a:extLst>
              <a:ext uri="{FF2B5EF4-FFF2-40B4-BE49-F238E27FC236}">
                <a16:creationId xmlns:a16="http://schemas.microsoft.com/office/drawing/2014/main" xmlns="" id="{7CB6AE16-2184-0798-8C2B-09AA4D98BD8A}"/>
              </a:ext>
            </a:extLst>
          </p:cNvPr>
          <p:cNvGrpSpPr/>
          <p:nvPr/>
        </p:nvGrpSpPr>
        <p:grpSpPr>
          <a:xfrm>
            <a:off x="10943498" y="69171"/>
            <a:ext cx="933480" cy="1126800"/>
            <a:chOff x="10943498" y="69171"/>
            <a:chExt cx="933480" cy="112680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9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8F6F728C-EBD1-4AE1-81CC-A2762E9F622E}"/>
                    </a:ext>
                  </a:extLst>
                </p14:cNvPr>
                <p14:cNvContentPartPr/>
                <p14:nvPr/>
              </p14:nvContentPartPr>
              <p14:xfrm>
                <a:off x="11301338" y="343851"/>
                <a:ext cx="575640" cy="440640"/>
              </p14:xfrm>
            </p:contentPart>
          </mc:Choice>
          <mc:Fallback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xmlns="" id="{8F6F728C-EBD1-4AE1-81CC-A2762E9F622E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1238698" y="281211"/>
                  <a:ext cx="7012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1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CF924E45-D1E9-69A2-C538-688298532CDE}"/>
                    </a:ext>
                  </a:extLst>
                </p14:cNvPr>
                <p14:cNvContentPartPr/>
                <p14:nvPr/>
              </p14:nvContentPartPr>
              <p14:xfrm>
                <a:off x="11002538" y="280851"/>
                <a:ext cx="360" cy="36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xmlns="" id="{CF924E45-D1E9-69A2-C538-688298532CDE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0939538" y="21821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3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740C1233-A4ED-B9F8-B5E1-812BE930F357}"/>
                    </a:ext>
                  </a:extLst>
                </p14:cNvPr>
                <p14:cNvContentPartPr/>
                <p14:nvPr/>
              </p14:nvContentPartPr>
              <p14:xfrm>
                <a:off x="11002538" y="280851"/>
                <a:ext cx="836280" cy="91512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xmlns="" id="{740C1233-A4ED-B9F8-B5E1-812BE930F357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0939538" y="218211"/>
                  <a:ext cx="961920" cy="10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5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D0A5E003-2D90-C117-83AF-7F2F5078A1C1}"/>
                    </a:ext>
                  </a:extLst>
                </p14:cNvPr>
                <p14:cNvContentPartPr/>
                <p14:nvPr/>
              </p14:nvContentPartPr>
              <p14:xfrm>
                <a:off x="10943498" y="69171"/>
                <a:ext cx="169920" cy="12960"/>
              </p14:xfrm>
            </p:contentPart>
          </mc:Choice>
          <mc:Fallback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xmlns="" id="{D0A5E003-2D90-C117-83AF-7F2F5078A1C1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0880498" y="6531"/>
                  <a:ext cx="29556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32" name="Γραφή 31">
                <a:extLst>
                  <a:ext uri="{FF2B5EF4-FFF2-40B4-BE49-F238E27FC236}">
                    <a16:creationId xmlns:a16="http://schemas.microsoft.com/office/drawing/2014/main" id="{0CD62DE7-DB98-90C9-13C5-11C26BC03501}"/>
                  </a:ext>
                </a:extLst>
              </p14:cNvPr>
              <p14:cNvContentPartPr/>
              <p14:nvPr/>
            </p14:nvContentPartPr>
            <p14:xfrm>
              <a:off x="12066338" y="964258"/>
              <a:ext cx="52560" cy="444600"/>
            </p14:xfrm>
          </p:contentPart>
        </mc:Choice>
        <mc:Fallback>
          <p:pic>
            <p:nvPicPr>
              <p:cNvPr id="32" name="Γραφή 31">
                <a:extLst>
                  <a:ext uri="{FF2B5EF4-FFF2-40B4-BE49-F238E27FC236}">
                    <a16:creationId xmlns:a16="http://schemas.microsoft.com/office/drawing/2014/main" xmlns="" id="{0CD62DE7-DB98-90C9-13C5-11C26BC03501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2003698" y="901258"/>
                <a:ext cx="17820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5837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444</Words>
  <Application>Microsoft Office PowerPoint</Application>
  <PresentationFormat>Προσαρμογή</PresentationFormat>
  <Paragraphs>86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Salvador Dalí</vt:lpstr>
      <vt:lpstr>Biography (1)</vt:lpstr>
      <vt:lpstr>Biography (2)</vt:lpstr>
      <vt:lpstr>Marriage</vt:lpstr>
      <vt:lpstr>Dalí’s arts </vt:lpstr>
      <vt:lpstr>Dalí’s work themes and inspirations</vt:lpstr>
      <vt:lpstr>Dalí’s most famous artwork</vt:lpstr>
      <vt:lpstr>Dalí’s symbols</vt:lpstr>
      <vt:lpstr>Dalí’s recreation</vt:lpstr>
      <vt:lpstr>Dalí’s museums</vt:lpstr>
      <vt:lpstr>Dalí’s Quote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Dalí</dc:title>
  <dc:creator>ΘΕΟΔΩΡΟΣ ΑΛΜΕΤΙΔΗΣ</dc:creator>
  <cp:lastModifiedBy>user</cp:lastModifiedBy>
  <cp:revision>1</cp:revision>
  <dcterms:created xsi:type="dcterms:W3CDTF">2023-11-05T17:06:38Z</dcterms:created>
  <dcterms:modified xsi:type="dcterms:W3CDTF">2023-11-07T11:48:14Z</dcterms:modified>
</cp:coreProperties>
</file>