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C7C1-71A4-4E13-9337-DB9268F42DB1}" type="datetimeFigureOut">
              <a:rPr lang="el-GR" smtClean="0"/>
              <a:t>23/11/2023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CA9A1-6BE8-4DC8-BACC-D7E2AE1604E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Screenshot_20231121_185902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885828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0231121_185907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715404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0231121_185912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71480"/>
            <a:ext cx="8858312" cy="56436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0231121_185921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786874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0231121_185925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858312" cy="5857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creenshot_20231121_185929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500042"/>
            <a:ext cx="8786874" cy="5643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Προβολή στην οθόνη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Ε.Κ. ΝΕΩΝ ΜΟΥΔΑΝΙΩΝ</dc:creator>
  <cp:lastModifiedBy>Ε.Κ. ΝΕΩΝ ΜΟΥΔΑΝΙΩΝ</cp:lastModifiedBy>
  <cp:revision>1</cp:revision>
  <dcterms:created xsi:type="dcterms:W3CDTF">2023-11-23T16:18:31Z</dcterms:created>
  <dcterms:modified xsi:type="dcterms:W3CDTF">2023-11-23T16:25:49Z</dcterms:modified>
</cp:coreProperties>
</file>